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23"/>
  </p:notesMasterIdLst>
  <p:sldIdLst>
    <p:sldId id="372" r:id="rId2"/>
    <p:sldId id="351" r:id="rId3"/>
    <p:sldId id="352" r:id="rId4"/>
    <p:sldId id="353" r:id="rId5"/>
    <p:sldId id="359" r:id="rId6"/>
    <p:sldId id="373" r:id="rId7"/>
    <p:sldId id="309" r:id="rId8"/>
    <p:sldId id="380" r:id="rId9"/>
    <p:sldId id="374" r:id="rId10"/>
    <p:sldId id="381" r:id="rId11"/>
    <p:sldId id="375" r:id="rId12"/>
    <p:sldId id="382" r:id="rId13"/>
    <p:sldId id="376" r:id="rId14"/>
    <p:sldId id="383" r:id="rId15"/>
    <p:sldId id="377" r:id="rId16"/>
    <p:sldId id="384" r:id="rId17"/>
    <p:sldId id="378" r:id="rId18"/>
    <p:sldId id="385" r:id="rId19"/>
    <p:sldId id="379" r:id="rId20"/>
    <p:sldId id="371" r:id="rId21"/>
    <p:sldId id="355" r:id="rId22"/>
  </p:sldIdLst>
  <p:sldSz cx="9906000" cy="6858000" type="A4"/>
  <p:notesSz cx="7099300" cy="10234613"/>
  <p:embeddedFontLst>
    <p:embeddedFont>
      <p:font typeface="Berlin Sans FB" panose="020E0602020502020306" pitchFamily="34" charset="0"/>
      <p:regular r:id="rId24"/>
      <p:bold r:id="rId25"/>
    </p:embeddedFont>
    <p:embeddedFont>
      <p:font typeface="Berlin Sans FB Demi" panose="020E0802020502020306" pitchFamily="34" charset="0"/>
      <p:bold r:id="rId26"/>
    </p:embeddedFont>
  </p:embeddedFontLst>
  <p:defaultTextStyle>
    <a:defPPr>
      <a:defRPr lang="en-US"/>
    </a:defPPr>
    <a:lvl1pPr marL="0" algn="l" defTabSz="574700" rtl="0" eaLnBrk="1" latinLnBrk="0" hangingPunct="1">
      <a:defRPr sz="1131" kern="1200">
        <a:solidFill>
          <a:schemeClr val="tx1"/>
        </a:solidFill>
        <a:latin typeface="+mn-lt"/>
        <a:ea typeface="+mn-ea"/>
        <a:cs typeface="+mn-cs"/>
      </a:defRPr>
    </a:lvl1pPr>
    <a:lvl2pPr marL="287350" algn="l" defTabSz="574700" rtl="0" eaLnBrk="1" latinLnBrk="0" hangingPunct="1">
      <a:defRPr sz="1131" kern="1200">
        <a:solidFill>
          <a:schemeClr val="tx1"/>
        </a:solidFill>
        <a:latin typeface="+mn-lt"/>
        <a:ea typeface="+mn-ea"/>
        <a:cs typeface="+mn-cs"/>
      </a:defRPr>
    </a:lvl2pPr>
    <a:lvl3pPr marL="574700" algn="l" defTabSz="574700" rtl="0" eaLnBrk="1" latinLnBrk="0" hangingPunct="1">
      <a:defRPr sz="1131" kern="1200">
        <a:solidFill>
          <a:schemeClr val="tx1"/>
        </a:solidFill>
        <a:latin typeface="+mn-lt"/>
        <a:ea typeface="+mn-ea"/>
        <a:cs typeface="+mn-cs"/>
      </a:defRPr>
    </a:lvl3pPr>
    <a:lvl4pPr marL="862051" algn="l" defTabSz="574700" rtl="0" eaLnBrk="1" latinLnBrk="0" hangingPunct="1">
      <a:defRPr sz="1131" kern="1200">
        <a:solidFill>
          <a:schemeClr val="tx1"/>
        </a:solidFill>
        <a:latin typeface="+mn-lt"/>
        <a:ea typeface="+mn-ea"/>
        <a:cs typeface="+mn-cs"/>
      </a:defRPr>
    </a:lvl4pPr>
    <a:lvl5pPr marL="1149401" algn="l" defTabSz="574700" rtl="0" eaLnBrk="1" latinLnBrk="0" hangingPunct="1">
      <a:defRPr sz="1131" kern="1200">
        <a:solidFill>
          <a:schemeClr val="tx1"/>
        </a:solidFill>
        <a:latin typeface="+mn-lt"/>
        <a:ea typeface="+mn-ea"/>
        <a:cs typeface="+mn-cs"/>
      </a:defRPr>
    </a:lvl5pPr>
    <a:lvl6pPr marL="1436751" algn="l" defTabSz="574700" rtl="0" eaLnBrk="1" latinLnBrk="0" hangingPunct="1">
      <a:defRPr sz="1131" kern="1200">
        <a:solidFill>
          <a:schemeClr val="tx1"/>
        </a:solidFill>
        <a:latin typeface="+mn-lt"/>
        <a:ea typeface="+mn-ea"/>
        <a:cs typeface="+mn-cs"/>
      </a:defRPr>
    </a:lvl6pPr>
    <a:lvl7pPr marL="1724101" algn="l" defTabSz="574700" rtl="0" eaLnBrk="1" latinLnBrk="0" hangingPunct="1">
      <a:defRPr sz="1131" kern="1200">
        <a:solidFill>
          <a:schemeClr val="tx1"/>
        </a:solidFill>
        <a:latin typeface="+mn-lt"/>
        <a:ea typeface="+mn-ea"/>
        <a:cs typeface="+mn-cs"/>
      </a:defRPr>
    </a:lvl7pPr>
    <a:lvl8pPr marL="2011451" algn="l" defTabSz="574700" rtl="0" eaLnBrk="1" latinLnBrk="0" hangingPunct="1">
      <a:defRPr sz="1131" kern="1200">
        <a:solidFill>
          <a:schemeClr val="tx1"/>
        </a:solidFill>
        <a:latin typeface="+mn-lt"/>
        <a:ea typeface="+mn-ea"/>
        <a:cs typeface="+mn-cs"/>
      </a:defRPr>
    </a:lvl8pPr>
    <a:lvl9pPr marL="2298802" algn="l" defTabSz="574700" rtl="0" eaLnBrk="1" latinLnBrk="0" hangingPunct="1">
      <a:defRPr sz="1131" kern="1200">
        <a:solidFill>
          <a:schemeClr val="tx1"/>
        </a:solidFill>
        <a:latin typeface="+mn-lt"/>
        <a:ea typeface="+mn-ea"/>
        <a:cs typeface="+mn-cs"/>
      </a:defRPr>
    </a:lvl9pPr>
  </p:defaultTextStyle>
  <p:extLst>
    <p:ext uri="{521415D9-36F7-43E2-AB2F-B90AF26B5E84}">
      <p14:sectionLst xmlns:p14="http://schemas.microsoft.com/office/powerpoint/2010/main">
        <p14:section name="Lesson Overview" id="{7144915D-B6DD-4027-B5BE-5A35041DFF69}">
          <p14:sldIdLst>
            <p14:sldId id="372"/>
            <p14:sldId id="351"/>
            <p14:sldId id="352"/>
            <p14:sldId id="353"/>
            <p14:sldId id="359"/>
            <p14:sldId id="373"/>
          </p14:sldIdLst>
        </p14:section>
        <p14:section name="Recap" id="{872E96F2-1C39-4F19-99AC-8CB8086603D4}">
          <p14:sldIdLst>
            <p14:sldId id="309"/>
            <p14:sldId id="380"/>
            <p14:sldId id="374"/>
            <p14:sldId id="381"/>
            <p14:sldId id="375"/>
            <p14:sldId id="382"/>
            <p14:sldId id="376"/>
            <p14:sldId id="383"/>
            <p14:sldId id="377"/>
            <p14:sldId id="384"/>
            <p14:sldId id="378"/>
            <p14:sldId id="385"/>
            <p14:sldId id="379"/>
          </p14:sldIdLst>
        </p14:section>
        <p14:section name="Wrap Up" id="{85C9C7DE-C9E5-404F-B6C1-4A2C78765023}">
          <p14:sldIdLst>
            <p14:sldId id="371"/>
            <p14:sldId id="355"/>
          </p14:sldIdLst>
        </p14:section>
      </p14:sectionLst>
    </p:ext>
    <p:ext uri="{EFAFB233-063F-42B5-8137-9DF3F51BA10A}">
      <p15:sldGuideLst xmlns:p15="http://schemas.microsoft.com/office/powerpoint/2012/main">
        <p15:guide id="1" orient="horz" pos="777" userDrawn="1">
          <p15:clr>
            <a:srgbClr val="A4A3A4"/>
          </p15:clr>
        </p15:guide>
        <p15:guide id="2" pos="3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118331-30BF-BD9E-22F5-240C9400A628}" name="Sophia Jaeger" initials="SJ" userId="S::jaeg0019@flinders.edu.au::cd671728-153b-43d2-8153-a89315e48cfc" providerId="AD"/>
  <p188:author id="{D5EEB4D4-1C6E-56FE-7676-F28F4FF861FC}" name="olmuss@student.ethz.ch" initials="ol" userId="S::urn:spo:guest#olmuss@student.ethz.ch::"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A17"/>
    <a:srgbClr val="F98001"/>
    <a:srgbClr val="D4B46C"/>
    <a:srgbClr val="F8C891"/>
    <a:srgbClr val="954501"/>
    <a:srgbClr val="4A1D00"/>
    <a:srgbClr val="657736"/>
    <a:srgbClr val="C98769"/>
    <a:srgbClr val="EDB64A"/>
    <a:srgbClr val="6463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512" y="96"/>
      </p:cViewPr>
      <p:guideLst>
        <p:guide orient="horz" pos="777"/>
        <p:guide pos="3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Kelly" userId="79179b44-934c-4bdd-82f6-75b69b2eecee" providerId="ADAL" clId="{A042A029-C61D-4345-AC60-70288B726536}"/>
    <pc:docChg chg="modSld">
      <pc:chgData name="Ben Kelly" userId="79179b44-934c-4bdd-82f6-75b69b2eecee" providerId="ADAL" clId="{A042A029-C61D-4345-AC60-70288B726536}" dt="2026-03-12T23:38:10.201" v="59" actId="14100"/>
      <pc:docMkLst>
        <pc:docMk/>
      </pc:docMkLst>
      <pc:sldChg chg="addSp modSp mod">
        <pc:chgData name="Ben Kelly" userId="79179b44-934c-4bdd-82f6-75b69b2eecee" providerId="ADAL" clId="{A042A029-C61D-4345-AC60-70288B726536}" dt="2026-03-12T23:35:49.417" v="57" actId="1076"/>
        <pc:sldMkLst>
          <pc:docMk/>
          <pc:sldMk cId="2790588895" sldId="351"/>
        </pc:sldMkLst>
        <pc:spChg chg="mod">
          <ac:chgData name="Ben Kelly" userId="79179b44-934c-4bdd-82f6-75b69b2eecee" providerId="ADAL" clId="{A042A029-C61D-4345-AC60-70288B726536}" dt="2026-03-12T23:35:41.272" v="54" actId="20577"/>
          <ac:spMkLst>
            <pc:docMk/>
            <pc:sldMk cId="2790588895" sldId="351"/>
            <ac:spMk id="6" creationId="{73E62CC9-1B28-18A7-CC52-50EB57FDE7EA}"/>
          </ac:spMkLst>
        </pc:spChg>
        <pc:picChg chg="add mod">
          <ac:chgData name="Ben Kelly" userId="79179b44-934c-4bdd-82f6-75b69b2eecee" providerId="ADAL" clId="{A042A029-C61D-4345-AC60-70288B726536}" dt="2026-03-12T23:35:49.417" v="57" actId="1076"/>
          <ac:picMkLst>
            <pc:docMk/>
            <pc:sldMk cId="2790588895" sldId="351"/>
            <ac:picMk id="4" creationId="{A188E075-BD35-0C9A-7F74-55C54BF5DCE4}"/>
          </ac:picMkLst>
        </pc:picChg>
      </pc:sldChg>
      <pc:sldChg chg="modSp mod">
        <pc:chgData name="Ben Kelly" userId="79179b44-934c-4bdd-82f6-75b69b2eecee" providerId="ADAL" clId="{A042A029-C61D-4345-AC60-70288B726536}" dt="2026-03-12T23:38:10.201" v="59" actId="14100"/>
        <pc:sldMkLst>
          <pc:docMk/>
          <pc:sldMk cId="2852150750" sldId="355"/>
        </pc:sldMkLst>
        <pc:spChg chg="mod">
          <ac:chgData name="Ben Kelly" userId="79179b44-934c-4bdd-82f6-75b69b2eecee" providerId="ADAL" clId="{A042A029-C61D-4345-AC60-70288B726536}" dt="2026-03-12T23:38:10.201" v="59" actId="14100"/>
          <ac:spMkLst>
            <pc:docMk/>
            <pc:sldMk cId="2852150750" sldId="355"/>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4F3F5AEF-4F6C-41E2-869B-89F90C9BC9CB}" type="datetimeFigureOut">
              <a:rPr lang="en-US" smtClean="0"/>
              <a:t>3/13/2026</a:t>
            </a:fld>
            <a:endParaRPr lang="en-US"/>
          </a:p>
        </p:txBody>
      </p:sp>
      <p:sp>
        <p:nvSpPr>
          <p:cNvPr id="4" name="Slide Image Placeholder 3"/>
          <p:cNvSpPr>
            <a:spLocks noGrp="1" noRot="1" noChangeAspect="1"/>
          </p:cNvSpPr>
          <p:nvPr>
            <p:ph type="sldImg" idx="2"/>
          </p:nvPr>
        </p:nvSpPr>
        <p:spPr>
          <a:xfrm>
            <a:off x="1054100" y="1279525"/>
            <a:ext cx="4991100"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383E2FB7-BCAC-4152-98AC-87135F10653C}" type="slidenum">
              <a:rPr lang="en-US" smtClean="0"/>
              <a:t>‹#›</a:t>
            </a:fld>
            <a:endParaRPr lang="en-US"/>
          </a:p>
        </p:txBody>
      </p:sp>
    </p:spTree>
    <p:extLst>
      <p:ext uri="{BB962C8B-B14F-4D97-AF65-F5344CB8AC3E}">
        <p14:creationId xmlns:p14="http://schemas.microsoft.com/office/powerpoint/2010/main" val="3206548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766958"/>
            <a:ext cx="10104120" cy="529209"/>
          </a:xfrm>
        </p:spPr>
        <p:txBody>
          <a:bodyPr/>
          <a:lstStyle/>
          <a:p>
            <a:r>
              <a:rPr lang="en-US"/>
              <a:t>Click to edit Master title style</a:t>
            </a:r>
          </a:p>
        </p:txBody>
      </p:sp>
      <p:sp>
        <p:nvSpPr>
          <p:cNvPr id="3" name="Subtitle 2"/>
          <p:cNvSpPr>
            <a:spLocks noGrp="1"/>
          </p:cNvSpPr>
          <p:nvPr>
            <p:ph type="subTitle" idx="1"/>
          </p:nvPr>
        </p:nvSpPr>
        <p:spPr>
          <a:xfrm>
            <a:off x="1783080" y="1399032"/>
            <a:ext cx="8321040" cy="630936"/>
          </a:xfrm>
        </p:spPr>
        <p:txBody>
          <a:bodyPr/>
          <a:lstStyle>
            <a:lvl1pPr marL="0" indent="0" algn="ctr">
              <a:buNone/>
              <a:defRPr>
                <a:solidFill>
                  <a:schemeClr val="tx1">
                    <a:tint val="75000"/>
                  </a:schemeClr>
                </a:solidFill>
              </a:defRPr>
            </a:lvl1pPr>
            <a:lvl2pPr marL="237717" indent="0" algn="ctr">
              <a:buNone/>
              <a:defRPr>
                <a:solidFill>
                  <a:schemeClr val="tx1">
                    <a:tint val="75000"/>
                  </a:schemeClr>
                </a:solidFill>
              </a:defRPr>
            </a:lvl2pPr>
            <a:lvl3pPr marL="475433" indent="0" algn="ctr">
              <a:buNone/>
              <a:defRPr>
                <a:solidFill>
                  <a:schemeClr val="tx1">
                    <a:tint val="75000"/>
                  </a:schemeClr>
                </a:solidFill>
              </a:defRPr>
            </a:lvl3pPr>
            <a:lvl4pPr marL="713150" indent="0" algn="ctr">
              <a:buNone/>
              <a:defRPr>
                <a:solidFill>
                  <a:schemeClr val="tx1">
                    <a:tint val="75000"/>
                  </a:schemeClr>
                </a:solidFill>
              </a:defRPr>
            </a:lvl4pPr>
            <a:lvl5pPr marL="950867" indent="0" algn="ctr">
              <a:buNone/>
              <a:defRPr>
                <a:solidFill>
                  <a:schemeClr val="tx1">
                    <a:tint val="75000"/>
                  </a:schemeClr>
                </a:solidFill>
              </a:defRPr>
            </a:lvl5pPr>
            <a:lvl6pPr marL="1188584" indent="0" algn="ctr">
              <a:buNone/>
              <a:defRPr>
                <a:solidFill>
                  <a:schemeClr val="tx1">
                    <a:tint val="75000"/>
                  </a:schemeClr>
                </a:solidFill>
              </a:defRPr>
            </a:lvl6pPr>
            <a:lvl7pPr marL="1426300" indent="0" algn="ctr">
              <a:buNone/>
              <a:defRPr>
                <a:solidFill>
                  <a:schemeClr val="tx1">
                    <a:tint val="75000"/>
                  </a:schemeClr>
                </a:solidFill>
              </a:defRPr>
            </a:lvl7pPr>
            <a:lvl8pPr marL="1664017" indent="0" algn="ctr">
              <a:buNone/>
              <a:defRPr>
                <a:solidFill>
                  <a:schemeClr val="tx1">
                    <a:tint val="75000"/>
                  </a:schemeClr>
                </a:solidFill>
              </a:defRPr>
            </a:lvl8pPr>
            <a:lvl9pPr marL="190173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C641F1D-C242-463A-9118-CEC8A32732E1}" type="datetime1">
              <a:rPr lang="en-US" smtClean="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C8F71B-FE01-41BB-BA09-F81DE1617D4D}" type="datetime1">
              <a:rPr lang="en-US" smtClean="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9007" y="1586489"/>
            <a:ext cx="10104120" cy="490347"/>
          </a:xfrm>
        </p:spPr>
        <p:txBody>
          <a:bodyPr anchor="t"/>
          <a:lstStyle>
            <a:lvl1pPr algn="l">
              <a:defRPr sz="2080" b="1" cap="all"/>
            </a:lvl1pPr>
          </a:lstStyle>
          <a:p>
            <a:r>
              <a:rPr lang="en-US"/>
              <a:t>Click to edit Master title style</a:t>
            </a:r>
          </a:p>
        </p:txBody>
      </p:sp>
      <p:sp>
        <p:nvSpPr>
          <p:cNvPr id="3" name="Text Placeholder 2"/>
          <p:cNvSpPr>
            <a:spLocks noGrp="1"/>
          </p:cNvSpPr>
          <p:nvPr>
            <p:ph type="body" idx="1"/>
          </p:nvPr>
        </p:nvSpPr>
        <p:spPr>
          <a:xfrm>
            <a:off x="939007" y="1046422"/>
            <a:ext cx="10104120" cy="540067"/>
          </a:xfrm>
        </p:spPr>
        <p:txBody>
          <a:bodyPr anchor="b"/>
          <a:lstStyle>
            <a:lvl1pPr marL="0" indent="0">
              <a:buNone/>
              <a:defRPr sz="1040">
                <a:solidFill>
                  <a:schemeClr val="tx1">
                    <a:tint val="75000"/>
                  </a:schemeClr>
                </a:solidFill>
              </a:defRPr>
            </a:lvl1pPr>
            <a:lvl2pPr marL="237717" indent="0">
              <a:buNone/>
              <a:defRPr sz="936">
                <a:solidFill>
                  <a:schemeClr val="tx1">
                    <a:tint val="75000"/>
                  </a:schemeClr>
                </a:solidFill>
              </a:defRPr>
            </a:lvl2pPr>
            <a:lvl3pPr marL="475433" indent="0">
              <a:buNone/>
              <a:defRPr sz="832">
                <a:solidFill>
                  <a:schemeClr val="tx1">
                    <a:tint val="75000"/>
                  </a:schemeClr>
                </a:solidFill>
              </a:defRPr>
            </a:lvl3pPr>
            <a:lvl4pPr marL="713150" indent="0">
              <a:buNone/>
              <a:defRPr sz="728">
                <a:solidFill>
                  <a:schemeClr val="tx1">
                    <a:tint val="75000"/>
                  </a:schemeClr>
                </a:solidFill>
              </a:defRPr>
            </a:lvl4pPr>
            <a:lvl5pPr marL="950867" indent="0">
              <a:buNone/>
              <a:defRPr sz="728">
                <a:solidFill>
                  <a:schemeClr val="tx1">
                    <a:tint val="75000"/>
                  </a:schemeClr>
                </a:solidFill>
              </a:defRPr>
            </a:lvl5pPr>
            <a:lvl6pPr marL="1188584" indent="0">
              <a:buNone/>
              <a:defRPr sz="728">
                <a:solidFill>
                  <a:schemeClr val="tx1">
                    <a:tint val="75000"/>
                  </a:schemeClr>
                </a:solidFill>
              </a:defRPr>
            </a:lvl6pPr>
            <a:lvl7pPr marL="1426300" indent="0">
              <a:buNone/>
              <a:defRPr sz="728">
                <a:solidFill>
                  <a:schemeClr val="tx1">
                    <a:tint val="75000"/>
                  </a:schemeClr>
                </a:solidFill>
              </a:defRPr>
            </a:lvl7pPr>
            <a:lvl8pPr marL="1664017" indent="0">
              <a:buNone/>
              <a:defRPr sz="728">
                <a:solidFill>
                  <a:schemeClr val="tx1">
                    <a:tint val="75000"/>
                  </a:schemeClr>
                </a:solidFill>
              </a:defRPr>
            </a:lvl8pPr>
            <a:lvl9pPr marL="1901734" indent="0">
              <a:buNone/>
              <a:defRPr sz="72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1A2404-A312-4657-8292-B0E4B798C0E7}" type="datetime1">
              <a:rPr lang="en-US" smtClean="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43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426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944A73-44BC-44C3-B99F-A0232951B267}" type="datetime1">
              <a:rPr lang="en-US" smtClean="0"/>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94362" y="552641"/>
            <a:ext cx="5252244"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4" name="Content Placeholder 3"/>
          <p:cNvSpPr>
            <a:spLocks noGrp="1"/>
          </p:cNvSpPr>
          <p:nvPr>
            <p:ph sz="half" idx="2"/>
          </p:nvPr>
        </p:nvSpPr>
        <p:spPr>
          <a:xfrm>
            <a:off x="594362" y="782955"/>
            <a:ext cx="5252244"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38533" y="552641"/>
            <a:ext cx="5254308"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6" name="Content Placeholder 5"/>
          <p:cNvSpPr>
            <a:spLocks noGrp="1"/>
          </p:cNvSpPr>
          <p:nvPr>
            <p:ph sz="quarter" idx="4"/>
          </p:nvPr>
        </p:nvSpPr>
        <p:spPr>
          <a:xfrm>
            <a:off x="6038533" y="782955"/>
            <a:ext cx="5254308"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D12FDD-77D0-4A09-A7BF-76E5C63CBF2F}" type="datetime1">
              <a:rPr lang="en-US" smtClean="0"/>
              <a:t>3/13/2026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E876FE-512A-4774-A2B9-2BDC34E4BD18}" type="datetime1">
              <a:rPr lang="en-US" smtClean="0"/>
              <a:t>3/13/2026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Slide">
    <p:bg>
      <p:bgPr>
        <a:solidFill>
          <a:srgbClr val="F6EBD5"/>
        </a:solidFill>
        <a:effectLst/>
      </p:bgPr>
    </p:bg>
    <p:spTree>
      <p:nvGrpSpPr>
        <p:cNvPr id="1" name=""/>
        <p:cNvGrpSpPr/>
        <p:nvPr/>
      </p:nvGrpSpPr>
      <p:grpSpPr>
        <a:xfrm>
          <a:off x="0" y="0"/>
          <a:ext cx="0" cy="0"/>
          <a:chOff x="0" y="0"/>
          <a:chExt cx="0" cy="0"/>
        </a:xfrm>
      </p:grpSpPr>
      <p:pic>
        <p:nvPicPr>
          <p:cNvPr id="13" name="Picture 12" descr="A cartoon kangaroo with text on it  AI-generated content may be incorrect.">
            <a:extLst>
              <a:ext uri="{FF2B5EF4-FFF2-40B4-BE49-F238E27FC236}">
                <a16:creationId xmlns:a16="http://schemas.microsoft.com/office/drawing/2014/main" id="{3A977D53-E7A1-E496-AE18-9DC42DD46B48}"/>
              </a:ext>
            </a:extLst>
          </p:cNvPr>
          <p:cNvPicPr>
            <a:picLocks noChangeAspect="1"/>
          </p:cNvPicPr>
          <p:nvPr userDrawn="1"/>
        </p:nvPicPr>
        <p:blipFill>
          <a:blip r:embed="rId2">
            <a:extLst>
              <a:ext uri="{28A0092B-C50C-407E-A947-70E740481C1C}">
                <a14:useLocalDpi xmlns:a14="http://schemas.microsoft.com/office/drawing/2010/main" val="0"/>
              </a:ext>
            </a:extLst>
          </a:blip>
          <a:srcRect l="15385" t="20614" r="15436" b="29893"/>
          <a:stretch>
            <a:fillRect/>
          </a:stretch>
        </p:blipFill>
        <p:spPr>
          <a:xfrm>
            <a:off x="764540" y="279554"/>
            <a:ext cx="8376919" cy="3995361"/>
          </a:xfrm>
          <a:prstGeom prst="rect">
            <a:avLst/>
          </a:prstGeom>
        </p:spPr>
      </p:pic>
      <p:pic>
        <p:nvPicPr>
          <p:cNvPr id="15" name="Picture 2" descr="Logo of Montebello Foundation with three shapes similar to human forms embracing each one a different colour">
            <a:extLst>
              <a:ext uri="{FF2B5EF4-FFF2-40B4-BE49-F238E27FC236}">
                <a16:creationId xmlns:a16="http://schemas.microsoft.com/office/drawing/2014/main" id="{29319691-0263-AF09-A977-1CC8E8988BA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12928" y="5808593"/>
            <a:ext cx="2798445" cy="7698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A close up of a logo  AI-generated content may be incorrect.">
            <a:extLst>
              <a:ext uri="{FF2B5EF4-FFF2-40B4-BE49-F238E27FC236}">
                <a16:creationId xmlns:a16="http://schemas.microsoft.com/office/drawing/2014/main" id="{6D968147-B0E4-120F-C42A-3E6720014B7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46461" y="5922068"/>
            <a:ext cx="1880465" cy="551162"/>
          </a:xfrm>
          <a:prstGeom prst="rect">
            <a:avLst/>
          </a:prstGeom>
        </p:spPr>
      </p:pic>
      <p:pic>
        <p:nvPicPr>
          <p:cNvPr id="17" name="Picture 16" descr="A close-up of a logo  AI-generated content may be incorrect.">
            <a:extLst>
              <a:ext uri="{FF2B5EF4-FFF2-40B4-BE49-F238E27FC236}">
                <a16:creationId xmlns:a16="http://schemas.microsoft.com/office/drawing/2014/main" id="{C96CE8FE-3AEA-67FA-2AD7-C7D5BE658A74}"/>
              </a:ext>
            </a:extLst>
          </p:cNvPr>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97388" y="5909759"/>
            <a:ext cx="1880465" cy="558775"/>
          </a:xfrm>
          <a:prstGeom prst="rect">
            <a:avLst/>
          </a:prstGeom>
        </p:spPr>
      </p:pic>
      <p:sp>
        <p:nvSpPr>
          <p:cNvPr id="19" name="Text Placeholder 18">
            <a:extLst>
              <a:ext uri="{FF2B5EF4-FFF2-40B4-BE49-F238E27FC236}">
                <a16:creationId xmlns:a16="http://schemas.microsoft.com/office/drawing/2014/main" id="{0EF95CC5-C21E-0073-07E7-2CD172A9A312}"/>
              </a:ext>
            </a:extLst>
          </p:cNvPr>
          <p:cNvSpPr>
            <a:spLocks noGrp="1"/>
          </p:cNvSpPr>
          <p:nvPr>
            <p:ph type="body" sz="quarter" idx="10" hasCustomPrompt="1"/>
          </p:nvPr>
        </p:nvSpPr>
        <p:spPr>
          <a:xfrm>
            <a:off x="0" y="4076583"/>
            <a:ext cx="9906000" cy="1015663"/>
          </a:xfrm>
          <a:noFill/>
        </p:spPr>
        <p:txBody>
          <a:bodyPr wrap="square" lIns="91440" tIns="45720" rIns="91440" bIns="45720">
            <a:spAutoFit/>
          </a:bodyPr>
          <a:lstStyle>
            <a:lvl1pPr algn="ctr">
              <a:buNone/>
              <a:defRPr lang="en-US" sz="60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a:t>Lesson X – Title:</a:t>
            </a:r>
          </a:p>
        </p:txBody>
      </p:sp>
      <p:sp>
        <p:nvSpPr>
          <p:cNvPr id="24" name="Text Placeholder 18">
            <a:extLst>
              <a:ext uri="{FF2B5EF4-FFF2-40B4-BE49-F238E27FC236}">
                <a16:creationId xmlns:a16="http://schemas.microsoft.com/office/drawing/2014/main" id="{9F30B442-FAC0-F840-25E7-234BDCB152A6}"/>
              </a:ext>
            </a:extLst>
          </p:cNvPr>
          <p:cNvSpPr>
            <a:spLocks noGrp="1"/>
          </p:cNvSpPr>
          <p:nvPr>
            <p:ph type="body" sz="quarter" idx="11" hasCustomPrompt="1"/>
          </p:nvPr>
        </p:nvSpPr>
        <p:spPr>
          <a:xfrm>
            <a:off x="0" y="4991262"/>
            <a:ext cx="9906000" cy="769441"/>
          </a:xfrm>
          <a:noFill/>
        </p:spPr>
        <p:txBody>
          <a:bodyPr wrap="square" lIns="91440" tIns="45720" rIns="91440" bIns="45720">
            <a:spAutoFit/>
          </a:bodyPr>
          <a:lstStyle>
            <a:lvl1pPr algn="ctr">
              <a:buNone/>
              <a:defRPr lang="en-US" sz="44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a:t>Subtitle</a:t>
            </a:r>
          </a:p>
        </p:txBody>
      </p:sp>
    </p:spTree>
    <p:extLst>
      <p:ext uri="{BB962C8B-B14F-4D97-AF65-F5344CB8AC3E}">
        <p14:creationId xmlns:p14="http://schemas.microsoft.com/office/powerpoint/2010/main" val="4272942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udent_Content">
    <p:bg>
      <p:bgPr>
        <a:solidFill>
          <a:srgbClr val="F6EBD5"/>
        </a:soli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19" name="Text Placeholder 18">
            <a:extLst>
              <a:ext uri="{FF2B5EF4-FFF2-40B4-BE49-F238E27FC236}">
                <a16:creationId xmlns:a16="http://schemas.microsoft.com/office/drawing/2014/main" id="{CB6885BD-C1F1-475F-3121-CB4E0EB036B1}"/>
              </a:ext>
            </a:extLst>
          </p:cNvPr>
          <p:cNvSpPr>
            <a:spLocks noGrp="1"/>
          </p:cNvSpPr>
          <p:nvPr>
            <p:ph type="body" sz="quarter" idx="13" hasCustomPrompt="1"/>
          </p:nvPr>
        </p:nvSpPr>
        <p:spPr>
          <a:xfrm>
            <a:off x="489396" y="549236"/>
            <a:ext cx="5505450" cy="952500"/>
          </a:xfrm>
        </p:spPr>
        <p:txBody>
          <a:bodyPr>
            <a:noAutofit/>
          </a:bodyPr>
          <a:lstStyle>
            <a:lvl1pPr marL="0" indent="0">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22" name="Text Placeholder 21">
            <a:extLst>
              <a:ext uri="{FF2B5EF4-FFF2-40B4-BE49-F238E27FC236}">
                <a16:creationId xmlns:a16="http://schemas.microsoft.com/office/drawing/2014/main" id="{2F955B45-F53B-0441-FD52-A63954BCA84F}"/>
              </a:ext>
            </a:extLst>
          </p:cNvPr>
          <p:cNvSpPr>
            <a:spLocks noGrp="1"/>
          </p:cNvSpPr>
          <p:nvPr>
            <p:ph type="body" sz="quarter" idx="14"/>
          </p:nvPr>
        </p:nvSpPr>
        <p:spPr>
          <a:xfrm>
            <a:off x="489396" y="1933575"/>
            <a:ext cx="8254554" cy="3562350"/>
          </a:xfrm>
        </p:spPr>
        <p:txBody>
          <a:bodyPr>
            <a:noAutofit/>
          </a:bodyPr>
          <a:lstStyle>
            <a:lvl1pPr>
              <a:defRPr lang="en-US" sz="2800" b="0" kern="1200" cap="none" spc="0" dirty="0" smtClean="0">
                <a:ln w="0"/>
                <a:solidFill>
                  <a:srgbClr val="233A17"/>
                </a:solidFill>
                <a:latin typeface="Berlin Sans FB" panose="020E0602020502020306" pitchFamily="34" charset="0"/>
                <a:ea typeface="+mn-ea"/>
                <a:cs typeface="+mn-cs"/>
              </a:defRPr>
            </a:lvl1pPr>
            <a:lvl2pPr>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a:defRPr lang="en-US" sz="2800" b="0" kern="1200" cap="none" spc="0" dirty="0" smtClean="0">
                <a:ln w="0"/>
                <a:solidFill>
                  <a:srgbClr val="233A17"/>
                </a:solidFill>
                <a:latin typeface="Berlin Sans FB" panose="020E0602020502020306" pitchFamily="34" charset="0"/>
                <a:ea typeface="+mn-ea"/>
                <a:cs typeface="+mn-cs"/>
              </a:defRPr>
            </a:lvl3pPr>
            <a:lvl4pPr>
              <a:defRPr lang="en-US" sz="2800" b="0" kern="1200" cap="none" spc="0" dirty="0" smtClean="0">
                <a:ln w="0"/>
                <a:solidFill>
                  <a:srgbClr val="233A17"/>
                </a:solidFill>
                <a:latin typeface="Berlin Sans FB" panose="020E0602020502020306" pitchFamily="34" charset="0"/>
                <a:ea typeface="+mn-ea"/>
                <a:cs typeface="+mn-cs"/>
              </a:defRPr>
            </a:lvl4pPr>
            <a:lvl5pPr>
              <a:defRPr lang="en-AU" sz="2800" b="0" kern="1200" cap="none" spc="0" dirty="0">
                <a:ln w="0"/>
                <a:solidFill>
                  <a:srgbClr val="233A17"/>
                </a:solidFill>
                <a:latin typeface="Berlin Sans FB" panose="020E0602020502020306" pitchFamily="34" charset="0"/>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141331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sson_Overview">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2600"/>
              </a:lnSpc>
              <a:spcBef>
                <a:spcPts val="600"/>
              </a:spcBef>
              <a:defRPr lang="en-US" sz="1600" b="0" kern="1200" cap="none" spc="0" dirty="0" smtClean="0">
                <a:ln w="0"/>
                <a:solidFill>
                  <a:srgbClr val="233A17"/>
                </a:solidFill>
                <a:latin typeface="Aptos" panose="020B0004020202020204" pitchFamily="34" charset="0"/>
                <a:ea typeface="+mn-ea"/>
                <a:cs typeface="+mn-cs"/>
              </a:defRPr>
            </a:lvl1pPr>
            <a:lvl2pPr>
              <a:lnSpc>
                <a:spcPts val="2600"/>
              </a:lnSpc>
              <a:spcBef>
                <a:spcPts val="60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a:lnSpc>
                <a:spcPts val="2600"/>
              </a:lnSpc>
              <a:spcBef>
                <a:spcPts val="600"/>
              </a:spcBef>
              <a:defRPr lang="en-US" sz="1600" b="0" kern="1200" cap="none" spc="0" dirty="0" smtClean="0">
                <a:ln w="0"/>
                <a:solidFill>
                  <a:srgbClr val="233A17"/>
                </a:solidFill>
                <a:latin typeface="Aptos" panose="020B0004020202020204" pitchFamily="34" charset="0"/>
                <a:ea typeface="+mn-ea"/>
                <a:cs typeface="+mn-cs"/>
              </a:defRPr>
            </a:lvl3pPr>
            <a:lvl4pPr>
              <a:lnSpc>
                <a:spcPts val="2600"/>
              </a:lnSpc>
              <a:spcBef>
                <a:spcPts val="600"/>
              </a:spcBef>
              <a:defRPr lang="en-US" sz="1600" b="0" kern="1200" cap="none" spc="0" dirty="0" smtClean="0">
                <a:ln w="0"/>
                <a:solidFill>
                  <a:srgbClr val="233A17"/>
                </a:solidFill>
                <a:latin typeface="Aptos" panose="020B0004020202020204" pitchFamily="34" charset="0"/>
                <a:ea typeface="+mn-ea"/>
                <a:cs typeface="+mn-cs"/>
              </a:defRPr>
            </a:lvl4pPr>
            <a:lvl5pPr>
              <a:lnSpc>
                <a:spcPts val="2600"/>
              </a:lnSpc>
              <a:spcBef>
                <a:spcPts val="600"/>
              </a:spcBef>
              <a:defRPr lang="en-AU" sz="1600" b="0" kern="1200" cap="none" spc="0" dirty="0">
                <a:ln w="0"/>
                <a:solidFill>
                  <a:srgbClr val="233A17"/>
                </a:solidFill>
                <a:latin typeface="Aptos" panose="020B0004020202020204" pitchFamily="34" charset="0"/>
                <a:ea typeface="+mn-ea"/>
                <a:cs typeface="+mn-cs"/>
              </a:defRPr>
            </a:lvl5pPr>
          </a:lstStyle>
          <a:p>
            <a:pPr lvl="0"/>
            <a:r>
              <a:rPr lang="en-US"/>
              <a:t>Click to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298939" y="0"/>
            <a:ext cx="6629400" cy="584775"/>
          </a:xfrm>
          <a:prstGeom prst="rect">
            <a:avLst/>
          </a:prstGeom>
          <a:noFill/>
        </p:spPr>
        <p:txBody>
          <a:bodyPr wrap="square">
            <a:spAutoFit/>
          </a:bodyPr>
          <a:lstStyle/>
          <a:p>
            <a:pPr algn="ctr"/>
            <a:r>
              <a:rPr lang="en-US" sz="3200" b="1" i="1"/>
              <a:t>Teacher-only slide – Lesson Overview</a:t>
            </a:r>
            <a:endParaRPr lang="en-AU" sz="3200" b="1" i="1"/>
          </a:p>
        </p:txBody>
      </p:sp>
    </p:spTree>
    <p:extLst>
      <p:ext uri="{BB962C8B-B14F-4D97-AF65-F5344CB8AC3E}">
        <p14:creationId xmlns:p14="http://schemas.microsoft.com/office/powerpoint/2010/main" val="664183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struction_Guide">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2600"/>
              </a:lnSpc>
              <a:spcBef>
                <a:spcPts val="600"/>
              </a:spcBef>
              <a:defRPr lang="en-US" sz="1600" b="1" kern="1200" cap="none" spc="0" dirty="0" smtClean="0">
                <a:ln w="0"/>
                <a:solidFill>
                  <a:srgbClr val="233A17"/>
                </a:solidFill>
                <a:latin typeface="Aptos" panose="020B0004020202020204" pitchFamily="34" charset="0"/>
                <a:ea typeface="+mn-ea"/>
                <a:cs typeface="+mn-cs"/>
              </a:defRPr>
            </a:lvl1pPr>
            <a:lvl2pPr>
              <a:lnSpc>
                <a:spcPts val="2600"/>
              </a:lnSpc>
              <a:spcBef>
                <a:spcPts val="600"/>
              </a:spcBef>
              <a:buFont typeface="Wingdings" panose="05000000000000000000" pitchFamily="2" charset="2"/>
              <a:buChar char="§"/>
              <a:defRPr lang="en-US" sz="1600" b="0" i="1" kern="1200" cap="none" spc="0" dirty="0" smtClean="0">
                <a:ln w="0"/>
                <a:solidFill>
                  <a:srgbClr val="233A17"/>
                </a:solidFill>
                <a:latin typeface="Aptos" panose="020B0004020202020204" pitchFamily="34" charset="0"/>
                <a:ea typeface="+mn-ea"/>
                <a:cs typeface="+mn-cs"/>
              </a:defRPr>
            </a:lvl2pPr>
            <a:lvl3pPr>
              <a:lnSpc>
                <a:spcPts val="2600"/>
              </a:lnSpc>
              <a:spcBef>
                <a:spcPts val="600"/>
              </a:spcBef>
              <a:defRPr lang="en-US" sz="1400" b="0" i="1" kern="1200" cap="none" spc="0" dirty="0" smtClean="0">
                <a:ln w="0"/>
                <a:solidFill>
                  <a:srgbClr val="233A17"/>
                </a:solidFill>
                <a:latin typeface="Aptos" panose="020B0004020202020204" pitchFamily="34" charset="0"/>
                <a:ea typeface="+mn-ea"/>
                <a:cs typeface="+mn-cs"/>
              </a:defRPr>
            </a:lvl3pPr>
            <a:lvl4pPr>
              <a:lnSpc>
                <a:spcPts val="2600"/>
              </a:lnSpc>
              <a:spcBef>
                <a:spcPts val="600"/>
              </a:spcBef>
              <a:buFont typeface="Wingdings" panose="05000000000000000000" pitchFamily="2" charset="2"/>
              <a:buChar char="§"/>
              <a:defRPr lang="en-US" sz="1400" b="0" i="1" kern="1200" cap="none" spc="0" dirty="0" smtClean="0">
                <a:ln w="0"/>
                <a:solidFill>
                  <a:srgbClr val="233A17"/>
                </a:solidFill>
                <a:latin typeface="Aptos" panose="020B0004020202020204" pitchFamily="34" charset="0"/>
                <a:ea typeface="+mn-ea"/>
                <a:cs typeface="+mn-cs"/>
              </a:defRPr>
            </a:lvl4pPr>
            <a:lvl5pPr>
              <a:lnSpc>
                <a:spcPts val="2600"/>
              </a:lnSpc>
              <a:spcBef>
                <a:spcPts val="600"/>
              </a:spcBef>
              <a:buFont typeface="Arial" panose="020B0604020202020204" pitchFamily="34" charset="0"/>
              <a:buChar char="•"/>
              <a:defRPr lang="en-AU" sz="1400" b="0" i="1" kern="1200" cap="none" spc="0" dirty="0">
                <a:ln w="0"/>
                <a:solidFill>
                  <a:srgbClr val="233A17"/>
                </a:solidFill>
                <a:latin typeface="Aptos" panose="020B0004020202020204" pitchFamily="34" charset="0"/>
                <a:ea typeface="+mn-ea"/>
                <a:cs typeface="+mn-cs"/>
              </a:defRPr>
            </a:lvl5pPr>
          </a:lstStyle>
          <a:p>
            <a:pPr lvl="0"/>
            <a:r>
              <a:rPr lang="en-US"/>
              <a:t>Teacher note:</a:t>
            </a:r>
          </a:p>
          <a:p>
            <a:pPr lvl="1"/>
            <a:r>
              <a:rPr lang="en-US"/>
              <a:t>“Second level</a:t>
            </a:r>
          </a:p>
          <a:p>
            <a:pPr lvl="2"/>
            <a:r>
              <a:rPr lang="en-US"/>
              <a:t>Third level</a:t>
            </a:r>
          </a:p>
          <a:p>
            <a:pPr lvl="3"/>
            <a:r>
              <a:rPr lang="en-US"/>
              <a:t>Fourth level</a:t>
            </a:r>
          </a:p>
          <a:p>
            <a:pPr lvl="4"/>
            <a:r>
              <a:rPr lang="en-US"/>
              <a:t>Fifth level”</a:t>
            </a:r>
          </a:p>
          <a:p>
            <a:pPr lvl="0"/>
            <a:r>
              <a:rPr lang="en-US"/>
              <a:t>Example instruction:</a:t>
            </a:r>
            <a:endParaRPr lang="en-AU"/>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325315" y="0"/>
            <a:ext cx="6629400" cy="584775"/>
          </a:xfrm>
          <a:prstGeom prst="rect">
            <a:avLst/>
          </a:prstGeom>
          <a:noFill/>
        </p:spPr>
        <p:txBody>
          <a:bodyPr wrap="square">
            <a:spAutoFit/>
          </a:bodyPr>
          <a:lstStyle/>
          <a:p>
            <a:r>
              <a:rPr lang="en-US" sz="3200" b="1" i="1"/>
              <a:t>Teacher-only slide – Instruction Guide</a:t>
            </a:r>
            <a:endParaRPr lang="en-AU" sz="3200" b="1" i="1"/>
          </a:p>
        </p:txBody>
      </p:sp>
    </p:spTree>
    <p:extLst>
      <p:ext uri="{BB962C8B-B14F-4D97-AF65-F5344CB8AC3E}">
        <p14:creationId xmlns:p14="http://schemas.microsoft.com/office/powerpoint/2010/main" val="2128526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_Extension">
    <p:bg>
      <p:bgPr>
        <a:gradFill flip="none" rotWithShape="1">
          <a:gsLst>
            <a:gs pos="0">
              <a:schemeClr val="accent1">
                <a:lumMod val="5000"/>
                <a:lumOff val="95000"/>
              </a:schemeClr>
            </a:gs>
            <a:gs pos="82000">
              <a:srgbClr val="A86831"/>
            </a:gs>
            <a:gs pos="100000">
              <a:srgbClr val="954501"/>
            </a:gs>
          </a:gsLst>
          <a:lin ang="4800000" scaled="0"/>
          <a:tileRect/>
        </a:gradFill>
        <a:effectLst/>
      </p:bgPr>
    </p:bg>
    <p:spTree>
      <p:nvGrpSpPr>
        <p:cNvPr id="1" name=""/>
        <p:cNvGrpSpPr/>
        <p:nvPr/>
      </p:nvGrpSpPr>
      <p:grpSpPr>
        <a:xfrm>
          <a:off x="0" y="0"/>
          <a:ext cx="0" cy="0"/>
          <a:chOff x="0" y="0"/>
          <a:chExt cx="0" cy="0"/>
        </a:xfrm>
      </p:grpSpPr>
      <p:pic>
        <p:nvPicPr>
          <p:cNvPr id="3" name="Picture 2" descr="A cartoon kangaroo with text on it  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63266"/>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46278"/>
            <a:ext cx="8254554" cy="3562350"/>
          </a:xfrm>
        </p:spPr>
        <p:txBody>
          <a:bodyPr>
            <a:noAutofit/>
          </a:bodyPr>
          <a:lstStyle>
            <a:lvl1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1pPr>
            <a:lvl2pPr>
              <a:lnSpc>
                <a:spcPts val="3400"/>
              </a:lnSpc>
              <a:spcBef>
                <a:spcPts val="0"/>
              </a:spcBef>
              <a:buFont typeface="Wingdings" panose="05000000000000000000" pitchFamily="2" charset="2"/>
              <a:buChar char="§"/>
              <a:defRPr lang="en-US" sz="1600" b="0" kern="1200" cap="none" spc="0" dirty="0" smtClean="0">
                <a:ln w="0"/>
                <a:solidFill>
                  <a:srgbClr val="233A17"/>
                </a:solidFill>
                <a:latin typeface="Berlin Sans FB" panose="020E0602020502020306" pitchFamily="34" charset="0"/>
                <a:ea typeface="+mn-ea"/>
                <a:cs typeface="+mn-cs"/>
              </a:defRPr>
            </a:lvl2pPr>
            <a:lvl3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3pPr>
            <a:lvl4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4pPr>
            <a:lvl5pPr>
              <a:lnSpc>
                <a:spcPts val="3400"/>
              </a:lnSpc>
              <a:spcBef>
                <a:spcPts val="0"/>
              </a:spcBef>
              <a:defRPr lang="en-AU" sz="1600" b="0" kern="1200" cap="none" spc="0" dirty="0">
                <a:ln w="0"/>
                <a:solidFill>
                  <a:srgbClr val="233A17"/>
                </a:solidFill>
                <a:latin typeface="Berlin Sans FB" panose="020E0602020502020306" pitchFamily="34" charset="0"/>
                <a:ea typeface="+mn-ea"/>
                <a:cs typeface="+mn-cs"/>
              </a:defRPr>
            </a:lvl5pPr>
          </a:lstStyle>
          <a:p>
            <a:pPr lvl="0"/>
            <a:r>
              <a:rPr lang="en-US"/>
              <a:t>Click to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137160" y="0"/>
            <a:ext cx="6817555" cy="584775"/>
          </a:xfrm>
          <a:prstGeom prst="rect">
            <a:avLst/>
          </a:prstGeom>
          <a:noFill/>
        </p:spPr>
        <p:txBody>
          <a:bodyPr wrap="square">
            <a:spAutoFit/>
          </a:bodyPr>
          <a:lstStyle/>
          <a:p>
            <a:r>
              <a:rPr lang="en-US" sz="3200" b="1" i="1"/>
              <a:t>Teacher-only slide – Content Extension</a:t>
            </a:r>
            <a:endParaRPr lang="en-AU" sz="3200" b="1" i="1"/>
          </a:p>
        </p:txBody>
      </p:sp>
    </p:spTree>
    <p:extLst>
      <p:ext uri="{BB962C8B-B14F-4D97-AF65-F5344CB8AC3E}">
        <p14:creationId xmlns:p14="http://schemas.microsoft.com/office/powerpoint/2010/main" val="2380000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98298"/>
            <a:ext cx="3910807" cy="418338"/>
          </a:xfrm>
        </p:spPr>
        <p:txBody>
          <a:bodyPr anchor="b"/>
          <a:lstStyle>
            <a:lvl1pPr algn="l">
              <a:defRPr sz="1040" b="1"/>
            </a:lvl1pPr>
          </a:lstStyle>
          <a:p>
            <a:r>
              <a:rPr lang="en-US"/>
              <a:t>Click to edit Master title style</a:t>
            </a:r>
          </a:p>
        </p:txBody>
      </p:sp>
      <p:sp>
        <p:nvSpPr>
          <p:cNvPr id="3" name="Content Placeholder 2"/>
          <p:cNvSpPr>
            <a:spLocks noGrp="1"/>
          </p:cNvSpPr>
          <p:nvPr>
            <p:ph idx="1"/>
          </p:nvPr>
        </p:nvSpPr>
        <p:spPr>
          <a:xfrm>
            <a:off x="4647572" y="98303"/>
            <a:ext cx="6645275" cy="2107121"/>
          </a:xfrm>
        </p:spPr>
        <p:txBody>
          <a:bodyPr/>
          <a:lstStyle>
            <a:lvl1pPr>
              <a:defRPr sz="1664"/>
            </a:lvl1pPr>
            <a:lvl2pPr>
              <a:defRPr sz="1456"/>
            </a:lvl2pPr>
            <a:lvl3pPr>
              <a:defRPr sz="1248"/>
            </a:lvl3pPr>
            <a:lvl4pPr>
              <a:defRPr sz="1040"/>
            </a:lvl4pPr>
            <a:lvl5pPr>
              <a:defRPr sz="1040"/>
            </a:lvl5pPr>
            <a:lvl6pPr>
              <a:defRPr sz="1040"/>
            </a:lvl6pPr>
            <a:lvl7pPr>
              <a:defRPr sz="1040"/>
            </a:lvl7pPr>
            <a:lvl8pPr>
              <a:defRPr sz="1040"/>
            </a:lvl8pPr>
            <a:lvl9pPr>
              <a:defRPr sz="1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94360" y="516641"/>
            <a:ext cx="3910807" cy="1688783"/>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6C3E4B74-615C-44D1-8875-0F95FDB4ACF1}" type="datetime1">
              <a:rPr lang="en-US" smtClean="0"/>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29974" y="1728216"/>
            <a:ext cx="7132320" cy="204026"/>
          </a:xfrm>
        </p:spPr>
        <p:txBody>
          <a:bodyPr anchor="b"/>
          <a:lstStyle>
            <a:lvl1pPr algn="l">
              <a:defRPr sz="1040" b="1"/>
            </a:lvl1pPr>
          </a:lstStyle>
          <a:p>
            <a:r>
              <a:rPr lang="en-US"/>
              <a:t>Click to edit Master title style</a:t>
            </a:r>
          </a:p>
        </p:txBody>
      </p:sp>
      <p:sp>
        <p:nvSpPr>
          <p:cNvPr id="3" name="Picture Placeholder 2"/>
          <p:cNvSpPr>
            <a:spLocks noGrp="1"/>
          </p:cNvSpPr>
          <p:nvPr>
            <p:ph type="pic" idx="1"/>
          </p:nvPr>
        </p:nvSpPr>
        <p:spPr>
          <a:xfrm>
            <a:off x="2329974" y="220599"/>
            <a:ext cx="7132320" cy="1481328"/>
          </a:xfrm>
        </p:spPr>
        <p:txBody>
          <a:bodyPr/>
          <a:lstStyle>
            <a:lvl1pPr marL="0" indent="0">
              <a:buNone/>
              <a:defRPr sz="1664"/>
            </a:lvl1pPr>
            <a:lvl2pPr marL="237717" indent="0">
              <a:buNone/>
              <a:defRPr sz="1456"/>
            </a:lvl2pPr>
            <a:lvl3pPr marL="475433" indent="0">
              <a:buNone/>
              <a:defRPr sz="1248"/>
            </a:lvl3pPr>
            <a:lvl4pPr marL="713150" indent="0">
              <a:buNone/>
              <a:defRPr sz="1040"/>
            </a:lvl4pPr>
            <a:lvl5pPr marL="950867" indent="0">
              <a:buNone/>
              <a:defRPr sz="1040"/>
            </a:lvl5pPr>
            <a:lvl6pPr marL="1188584" indent="0">
              <a:buNone/>
              <a:defRPr sz="1040"/>
            </a:lvl6pPr>
            <a:lvl7pPr marL="1426300" indent="0">
              <a:buNone/>
              <a:defRPr sz="1040"/>
            </a:lvl7pPr>
            <a:lvl8pPr marL="1664017" indent="0">
              <a:buNone/>
              <a:defRPr sz="1040"/>
            </a:lvl8pPr>
            <a:lvl9pPr marL="1901734" indent="0">
              <a:buNone/>
              <a:defRPr sz="1040"/>
            </a:lvl9pPr>
          </a:lstStyle>
          <a:p>
            <a:endParaRPr lang="en-US"/>
          </a:p>
        </p:txBody>
      </p:sp>
      <p:sp>
        <p:nvSpPr>
          <p:cNvPr id="4" name="Text Placeholder 3"/>
          <p:cNvSpPr>
            <a:spLocks noGrp="1"/>
          </p:cNvSpPr>
          <p:nvPr>
            <p:ph type="body" sz="half" idx="2"/>
          </p:nvPr>
        </p:nvSpPr>
        <p:spPr>
          <a:xfrm>
            <a:off x="2329974" y="1932242"/>
            <a:ext cx="7132320" cy="289750"/>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ED101441-3954-4234-8E77-79F8676957CB}" type="datetime1">
              <a:rPr lang="en-US" smtClean="0"/>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5290FD-71D0-407D-83AB-396A7FD0C9D0}" type="datetime1">
              <a:rPr lang="en-US" smtClean="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8220" y="98873"/>
            <a:ext cx="2674620" cy="210654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360" y="98873"/>
            <a:ext cx="7825740" cy="21065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019B73-AB8A-401C-A09D-1C931BCE90B8}" type="datetime1">
              <a:rPr lang="en-US" smtClean="0"/>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0" y="98870"/>
            <a:ext cx="10698480" cy="4114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94360" y="576077"/>
            <a:ext cx="10698480" cy="16293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4360" y="2288291"/>
            <a:ext cx="2773680" cy="131445"/>
          </a:xfrm>
          <a:prstGeom prst="rect">
            <a:avLst/>
          </a:prstGeom>
        </p:spPr>
        <p:txBody>
          <a:bodyPr vert="horz" lIns="91440" tIns="45720" rIns="91440" bIns="45720" rtlCol="0" anchor="ctr"/>
          <a:lstStyle>
            <a:lvl1pPr algn="l">
              <a:defRPr sz="624">
                <a:solidFill>
                  <a:schemeClr val="tx1">
                    <a:tint val="75000"/>
                  </a:schemeClr>
                </a:solidFill>
              </a:defRPr>
            </a:lvl1pPr>
          </a:lstStyle>
          <a:p>
            <a:fld id="{8BF02AB2-EABE-44C0-9D58-D80514717591}" type="datetime1">
              <a:rPr lang="en-US" smtClean="0"/>
              <a:t>3/13/2026</a:t>
            </a:fld>
            <a:endParaRPr lang="en-US"/>
          </a:p>
        </p:txBody>
      </p:sp>
      <p:sp>
        <p:nvSpPr>
          <p:cNvPr id="5" name="Footer Placeholder 4"/>
          <p:cNvSpPr>
            <a:spLocks noGrp="1"/>
          </p:cNvSpPr>
          <p:nvPr>
            <p:ph type="ftr" sz="quarter" idx="3"/>
          </p:nvPr>
        </p:nvSpPr>
        <p:spPr>
          <a:xfrm>
            <a:off x="4061460" y="2288291"/>
            <a:ext cx="3764280" cy="131445"/>
          </a:xfrm>
          <a:prstGeom prst="rect">
            <a:avLst/>
          </a:prstGeom>
        </p:spPr>
        <p:txBody>
          <a:bodyPr vert="horz" lIns="91440" tIns="45720" rIns="91440" bIns="45720" rtlCol="0" anchor="ctr"/>
          <a:lstStyle>
            <a:lvl1pPr algn="ctr">
              <a:defRPr sz="62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19160" y="2288291"/>
            <a:ext cx="2773680" cy="131445"/>
          </a:xfrm>
          <a:prstGeom prst="rect">
            <a:avLst/>
          </a:prstGeom>
        </p:spPr>
        <p:txBody>
          <a:bodyPr vert="horz" lIns="91440" tIns="45720" rIns="91440" bIns="45720" rtlCol="0" anchor="ctr"/>
          <a:lstStyle>
            <a:lvl1pPr algn="r">
              <a:defRPr sz="624">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4" r:id="rId7"/>
    <p:sldLayoutId id="2147483660" r:id="rId8"/>
    <p:sldLayoutId id="2147483663" r:id="rId9"/>
    <p:sldLayoutId id="2147483661" r:id="rId10"/>
    <p:sldLayoutId id="2147483662" r:id="rId11"/>
    <p:sldLayoutId id="2147483656" r:id="rId12"/>
    <p:sldLayoutId id="2147483657" r:id="rId13"/>
    <p:sldLayoutId id="2147483658" r:id="rId14"/>
    <p:sldLayoutId id="2147483659" r:id="rId15"/>
  </p:sldLayoutIdLst>
  <p:hf hdr="0" ftr="0" dt="0"/>
  <p:txStyles>
    <p:titleStyle>
      <a:lvl1pPr algn="ctr" defTabSz="475433" rtl="0" eaLnBrk="1" latinLnBrk="0" hangingPunct="1">
        <a:spcBef>
          <a:spcPct val="0"/>
        </a:spcBef>
        <a:buNone/>
        <a:defRPr sz="2288" kern="1200">
          <a:solidFill>
            <a:schemeClr val="tx1"/>
          </a:solidFill>
          <a:latin typeface="+mj-lt"/>
          <a:ea typeface="+mj-ea"/>
          <a:cs typeface="+mj-cs"/>
        </a:defRPr>
      </a:lvl1pPr>
    </p:titleStyle>
    <p:bodyStyle>
      <a:lvl1pPr marL="178287" indent="-178287" algn="l" defTabSz="475433" rtl="0" eaLnBrk="1" latinLnBrk="0" hangingPunct="1">
        <a:spcBef>
          <a:spcPct val="20000"/>
        </a:spcBef>
        <a:buFont typeface="Arial" pitchFamily="34" charset="0"/>
        <a:buChar char="•"/>
        <a:defRPr sz="1664" kern="1200">
          <a:solidFill>
            <a:schemeClr val="tx1"/>
          </a:solidFill>
          <a:latin typeface="+mn-lt"/>
          <a:ea typeface="+mn-ea"/>
          <a:cs typeface="+mn-cs"/>
        </a:defRPr>
      </a:lvl1pPr>
      <a:lvl2pPr marL="386290" indent="-148573" algn="l" defTabSz="475433" rtl="0" eaLnBrk="1" latinLnBrk="0" hangingPunct="1">
        <a:spcBef>
          <a:spcPct val="20000"/>
        </a:spcBef>
        <a:buFont typeface="Arial" pitchFamily="34" charset="0"/>
        <a:buChar char="–"/>
        <a:defRPr sz="1456" kern="1200">
          <a:solidFill>
            <a:schemeClr val="tx1"/>
          </a:solidFill>
          <a:latin typeface="+mn-lt"/>
          <a:ea typeface="+mn-ea"/>
          <a:cs typeface="+mn-cs"/>
        </a:defRPr>
      </a:lvl2pPr>
      <a:lvl3pPr marL="594292" indent="-118859" algn="l" defTabSz="475433" rtl="0" eaLnBrk="1" latinLnBrk="0" hangingPunct="1">
        <a:spcBef>
          <a:spcPct val="20000"/>
        </a:spcBef>
        <a:buFont typeface="Arial" pitchFamily="34" charset="0"/>
        <a:buChar char="•"/>
        <a:defRPr sz="1248" kern="1200">
          <a:solidFill>
            <a:schemeClr val="tx1"/>
          </a:solidFill>
          <a:latin typeface="+mn-lt"/>
          <a:ea typeface="+mn-ea"/>
          <a:cs typeface="+mn-cs"/>
        </a:defRPr>
      </a:lvl3pPr>
      <a:lvl4pPr marL="832008"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4pPr>
      <a:lvl5pPr marL="106972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p:bodyStyle>
    <p:otherStyle>
      <a:defPPr>
        <a:defRPr lang="en-US"/>
      </a:defPPr>
      <a:lvl1pPr marL="0" algn="l" defTabSz="475433" rtl="0" eaLnBrk="1" latinLnBrk="0" hangingPunct="1">
        <a:defRPr sz="936" kern="1200">
          <a:solidFill>
            <a:schemeClr val="tx1"/>
          </a:solidFill>
          <a:latin typeface="+mn-lt"/>
          <a:ea typeface="+mn-ea"/>
          <a:cs typeface="+mn-cs"/>
        </a:defRPr>
      </a:lvl1pPr>
      <a:lvl2pPr marL="237717" algn="l" defTabSz="475433" rtl="0" eaLnBrk="1" latinLnBrk="0" hangingPunct="1">
        <a:defRPr sz="936" kern="1200">
          <a:solidFill>
            <a:schemeClr val="tx1"/>
          </a:solidFill>
          <a:latin typeface="+mn-lt"/>
          <a:ea typeface="+mn-ea"/>
          <a:cs typeface="+mn-cs"/>
        </a:defRPr>
      </a:lvl2pPr>
      <a:lvl3pPr marL="475433" algn="l" defTabSz="475433" rtl="0" eaLnBrk="1" latinLnBrk="0" hangingPunct="1">
        <a:defRPr sz="936" kern="1200">
          <a:solidFill>
            <a:schemeClr val="tx1"/>
          </a:solidFill>
          <a:latin typeface="+mn-lt"/>
          <a:ea typeface="+mn-ea"/>
          <a:cs typeface="+mn-cs"/>
        </a:defRPr>
      </a:lvl3pPr>
      <a:lvl4pPr marL="713150" algn="l" defTabSz="475433" rtl="0" eaLnBrk="1" latinLnBrk="0" hangingPunct="1">
        <a:defRPr sz="936" kern="1200">
          <a:solidFill>
            <a:schemeClr val="tx1"/>
          </a:solidFill>
          <a:latin typeface="+mn-lt"/>
          <a:ea typeface="+mn-ea"/>
          <a:cs typeface="+mn-cs"/>
        </a:defRPr>
      </a:lvl4pPr>
      <a:lvl5pPr marL="950867" algn="l" defTabSz="475433" rtl="0" eaLnBrk="1" latinLnBrk="0" hangingPunct="1">
        <a:defRPr sz="936" kern="1200">
          <a:solidFill>
            <a:schemeClr val="tx1"/>
          </a:solidFill>
          <a:latin typeface="+mn-lt"/>
          <a:ea typeface="+mn-ea"/>
          <a:cs typeface="+mn-cs"/>
        </a:defRPr>
      </a:lvl5pPr>
      <a:lvl6pPr marL="1188584" algn="l" defTabSz="475433" rtl="0" eaLnBrk="1" latinLnBrk="0" hangingPunct="1">
        <a:defRPr sz="936" kern="1200">
          <a:solidFill>
            <a:schemeClr val="tx1"/>
          </a:solidFill>
          <a:latin typeface="+mn-lt"/>
          <a:ea typeface="+mn-ea"/>
          <a:cs typeface="+mn-cs"/>
        </a:defRPr>
      </a:lvl6pPr>
      <a:lvl7pPr marL="1426300" algn="l" defTabSz="475433" rtl="0" eaLnBrk="1" latinLnBrk="0" hangingPunct="1">
        <a:defRPr sz="936" kern="1200">
          <a:solidFill>
            <a:schemeClr val="tx1"/>
          </a:solidFill>
          <a:latin typeface="+mn-lt"/>
          <a:ea typeface="+mn-ea"/>
          <a:cs typeface="+mn-cs"/>
        </a:defRPr>
      </a:lvl7pPr>
      <a:lvl8pPr marL="1664017" algn="l" defTabSz="475433" rtl="0" eaLnBrk="1" latinLnBrk="0" hangingPunct="1">
        <a:defRPr sz="936" kern="1200">
          <a:solidFill>
            <a:schemeClr val="tx1"/>
          </a:solidFill>
          <a:latin typeface="+mn-lt"/>
          <a:ea typeface="+mn-ea"/>
          <a:cs typeface="+mn-cs"/>
        </a:defRPr>
      </a:lvl8pPr>
      <a:lvl9pPr marL="1901734" algn="l" defTabSz="475433" rtl="0" eaLnBrk="1" latinLnBrk="0" hangingPunct="1">
        <a:defRPr sz="93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52D177-142C-0C9B-4881-DF64553799E3}"/>
              </a:ext>
            </a:extLst>
          </p:cNvPr>
          <p:cNvSpPr>
            <a:spLocks noGrp="1"/>
          </p:cNvSpPr>
          <p:nvPr>
            <p:ph type="body" sz="quarter" idx="10"/>
          </p:nvPr>
        </p:nvSpPr>
        <p:spPr/>
        <p:txBody>
          <a:bodyPr/>
          <a:lstStyle/>
          <a:p>
            <a:pPr algn="ctr"/>
            <a:r>
              <a:rPr lang="en-AU"/>
              <a:t>Lesson 8 – Presentation</a:t>
            </a:r>
          </a:p>
        </p:txBody>
      </p:sp>
      <p:sp>
        <p:nvSpPr>
          <p:cNvPr id="3" name="Text Placeholder 2">
            <a:extLst>
              <a:ext uri="{FF2B5EF4-FFF2-40B4-BE49-F238E27FC236}">
                <a16:creationId xmlns:a16="http://schemas.microsoft.com/office/drawing/2014/main" id="{2BCB7805-8FCD-E89F-4529-B295A6941F6F}"/>
              </a:ext>
            </a:extLst>
          </p:cNvPr>
          <p:cNvSpPr>
            <a:spLocks noGrp="1"/>
          </p:cNvSpPr>
          <p:nvPr>
            <p:ph type="body" sz="quarter" idx="11"/>
          </p:nvPr>
        </p:nvSpPr>
        <p:spPr/>
        <p:txBody>
          <a:bodyPr/>
          <a:lstStyle/>
          <a:p>
            <a:pPr algn="ctr"/>
            <a:r>
              <a:rPr lang="en-AU"/>
              <a:t>Design, Build, Reflect</a:t>
            </a:r>
          </a:p>
        </p:txBody>
      </p:sp>
    </p:spTree>
    <p:extLst>
      <p:ext uri="{BB962C8B-B14F-4D97-AF65-F5344CB8AC3E}">
        <p14:creationId xmlns:p14="http://schemas.microsoft.com/office/powerpoint/2010/main" val="654126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AC215D-516B-6F51-1785-9DF4278B0D8F}"/>
              </a:ext>
            </a:extLst>
          </p:cNvPr>
          <p:cNvSpPr>
            <a:spLocks noGrp="1"/>
          </p:cNvSpPr>
          <p:nvPr>
            <p:ph type="sldNum" sz="quarter" idx="12"/>
          </p:nvPr>
        </p:nvSpPr>
        <p:spPr/>
        <p:txBody>
          <a:bodyPr/>
          <a:lstStyle/>
          <a:p>
            <a:fld id="{B6F15528-21DE-4FAA-801E-634DDDAF4B2B}" type="slidenum">
              <a:rPr lang="en-US" smtClean="0"/>
              <a:pPr/>
              <a:t>2</a:t>
            </a:fld>
            <a:endParaRPr lang="en-US"/>
          </a:p>
        </p:txBody>
      </p:sp>
      <p:sp>
        <p:nvSpPr>
          <p:cNvPr id="5" name="Rectangle 4">
            <a:extLst>
              <a:ext uri="{FF2B5EF4-FFF2-40B4-BE49-F238E27FC236}">
                <a16:creationId xmlns:a16="http://schemas.microsoft.com/office/drawing/2014/main" id="{D789FFFD-EF36-330F-4125-4379F745FF83}"/>
              </a:ext>
            </a:extLst>
          </p:cNvPr>
          <p:cNvSpPr/>
          <p:nvPr/>
        </p:nvSpPr>
        <p:spPr>
          <a:xfrm>
            <a:off x="557412" y="463511"/>
            <a:ext cx="5176638" cy="769441"/>
          </a:xfrm>
          <a:prstGeom prst="rect">
            <a:avLst/>
          </a:prstGeom>
          <a:noFill/>
        </p:spPr>
        <p:txBody>
          <a:bodyPr wrap="square" lIns="91440" tIns="45720" rIns="91440" bIns="45720">
            <a:spAutoFit/>
          </a:bodyPr>
          <a:lstStyle/>
          <a:p>
            <a:r>
              <a:rPr lang="en-US" sz="440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Lesson Preparation</a:t>
            </a:r>
            <a:endParaRPr lang="en-US" sz="3200" b="0" cap="none" spc="0">
              <a:ln w="0"/>
              <a:solidFill>
                <a:srgbClr val="233A17"/>
              </a:solidFill>
              <a:effectLst>
                <a:outerShdw blurRad="50800" dist="38100" dir="2700000" algn="tl" rotWithShape="0">
                  <a:prstClr val="black">
                    <a:alpha val="40000"/>
                  </a:prstClr>
                </a:outerShdw>
              </a:effectLst>
              <a:latin typeface="Berlin Sans FB Demi" panose="020E0802020502020306" pitchFamily="34" charset="0"/>
            </a:endParaRPr>
          </a:p>
        </p:txBody>
      </p:sp>
      <p:sp>
        <p:nvSpPr>
          <p:cNvPr id="6" name="Rectangle 5">
            <a:extLst>
              <a:ext uri="{FF2B5EF4-FFF2-40B4-BE49-F238E27FC236}">
                <a16:creationId xmlns:a16="http://schemas.microsoft.com/office/drawing/2014/main" id="{73E62CC9-1B28-18A7-CC52-50EB57FDE7EA}"/>
              </a:ext>
            </a:extLst>
          </p:cNvPr>
          <p:cNvSpPr/>
          <p:nvPr/>
        </p:nvSpPr>
        <p:spPr>
          <a:xfrm>
            <a:off x="557412" y="1654551"/>
            <a:ext cx="8491338" cy="1992661"/>
          </a:xfrm>
          <a:prstGeom prst="rect">
            <a:avLst/>
          </a:prstGeom>
          <a:noFill/>
        </p:spPr>
        <p:txBody>
          <a:bodyPr wrap="square" lIns="91440" tIns="45720" rIns="91440" bIns="45720">
            <a:spAutoFit/>
          </a:bodyPr>
          <a:lstStyle/>
          <a:p>
            <a:pPr marL="266700" indent="-266700">
              <a:lnSpc>
                <a:spcPts val="2500"/>
              </a:lnSpc>
              <a:buFont typeface="Arial" panose="020B0604020202020204" pitchFamily="34" charset="0"/>
              <a:buChar char="•"/>
            </a:pPr>
            <a:r>
              <a:rPr lang="en-AU" sz="1600" b="1" dirty="0">
                <a:solidFill>
                  <a:srgbClr val="233A17"/>
                </a:solidFill>
                <a:latin typeface="Aptos" panose="020B0004020202020204" pitchFamily="34" charset="0"/>
              </a:rPr>
              <a:t>No new content is delivered in this lesson. This is a celebration and synthesis lesson. Ensure all robots and skins are built and ready before the session. Groups should have access to their Design for Good worksheets from Lesson 6 and their Scratch code from Lesson 3. Set up the room so groups can present from their desk or a central display area.</a:t>
            </a:r>
          </a:p>
          <a:p>
            <a:pPr marL="266700" indent="-266700">
              <a:lnSpc>
                <a:spcPts val="2500"/>
              </a:lnSpc>
              <a:buFont typeface="Arial" panose="020B0604020202020204" pitchFamily="34" charset="0"/>
              <a:buChar char="•"/>
            </a:pPr>
            <a:r>
              <a:rPr lang="en-AU" sz="1600" b="1" cap="none" spc="0" dirty="0">
                <a:ln w="0"/>
                <a:solidFill>
                  <a:srgbClr val="233A17"/>
                </a:solidFill>
                <a:latin typeface="Aptos" panose="020B0004020202020204" pitchFamily="34" charset="0"/>
              </a:rPr>
              <a:t>Print off Lesson 8 Worksheet, Presentation Preparation</a:t>
            </a:r>
            <a:endParaRPr lang="en-US" sz="1600" b="1" cap="none" spc="0" dirty="0">
              <a:ln w="0"/>
              <a:solidFill>
                <a:srgbClr val="233A17"/>
              </a:solidFill>
              <a:latin typeface="Aptos" panose="020B0004020202020204" pitchFamily="34" charset="0"/>
            </a:endParaRPr>
          </a:p>
        </p:txBody>
      </p:sp>
      <p:pic>
        <p:nvPicPr>
          <p:cNvPr id="4" name="Picture 3">
            <a:extLst>
              <a:ext uri="{FF2B5EF4-FFF2-40B4-BE49-F238E27FC236}">
                <a16:creationId xmlns:a16="http://schemas.microsoft.com/office/drawing/2014/main" id="{A188E075-BD35-0C9A-7F74-55C54BF5DCE4}"/>
              </a:ext>
            </a:extLst>
          </p:cNvPr>
          <p:cNvPicPr>
            <a:picLocks noChangeAspect="1"/>
          </p:cNvPicPr>
          <p:nvPr/>
        </p:nvPicPr>
        <p:blipFill>
          <a:blip r:embed="rId2"/>
          <a:stretch>
            <a:fillRect/>
          </a:stretch>
        </p:blipFill>
        <p:spPr>
          <a:xfrm>
            <a:off x="3270777" y="3843611"/>
            <a:ext cx="3364446" cy="2344431"/>
          </a:xfrm>
          <a:prstGeom prst="rect">
            <a:avLst/>
          </a:prstGeom>
        </p:spPr>
      </p:pic>
    </p:spTree>
    <p:extLst>
      <p:ext uri="{BB962C8B-B14F-4D97-AF65-F5344CB8AC3E}">
        <p14:creationId xmlns:p14="http://schemas.microsoft.com/office/powerpoint/2010/main" val="2790588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D34893-8AE8-5BFE-E072-C31954F6C076}"/>
              </a:ext>
            </a:extLst>
          </p:cNvPr>
          <p:cNvSpPr>
            <a:spLocks noGrp="1"/>
          </p:cNvSpPr>
          <p:nvPr>
            <p:ph type="sldNum" sz="quarter" idx="12"/>
          </p:nvPr>
        </p:nvSpPr>
        <p:spPr/>
        <p:txBody>
          <a:bodyPr/>
          <a:lstStyle/>
          <a:p>
            <a:fld id="{B6F15528-21DE-4FAA-801E-634DDDAF4B2B}" type="slidenum">
              <a:rPr lang="en-US" smtClean="0"/>
              <a:pPr/>
              <a:t>3</a:t>
            </a:fld>
            <a:endParaRPr lang="en-US"/>
          </a:p>
        </p:txBody>
      </p:sp>
      <p:sp>
        <p:nvSpPr>
          <p:cNvPr id="7" name="Text Placeholder 2">
            <a:extLst>
              <a:ext uri="{FF2B5EF4-FFF2-40B4-BE49-F238E27FC236}">
                <a16:creationId xmlns:a16="http://schemas.microsoft.com/office/drawing/2014/main" id="{1123B11A-1646-BCAB-265A-0C82AA3D20CD}"/>
              </a:ext>
            </a:extLst>
          </p:cNvPr>
          <p:cNvSpPr>
            <a:spLocks noGrp="1"/>
          </p:cNvSpPr>
          <p:nvPr>
            <p:ph type="body" sz="quarter" idx="13"/>
          </p:nvPr>
        </p:nvSpPr>
        <p:spPr>
          <a:xfrm>
            <a:off x="489396" y="675788"/>
            <a:ext cx="5505450" cy="952500"/>
          </a:xfrm>
        </p:spPr>
        <p:txBody>
          <a:bodyPr/>
          <a:lstStyle/>
          <a:p>
            <a:r>
              <a:rPr lang="en-AU"/>
              <a:t>Lesson 8 - Overview</a:t>
            </a:r>
          </a:p>
        </p:txBody>
      </p:sp>
      <p:sp>
        <p:nvSpPr>
          <p:cNvPr id="3" name="Text Placeholder 4">
            <a:extLst>
              <a:ext uri="{FF2B5EF4-FFF2-40B4-BE49-F238E27FC236}">
                <a16:creationId xmlns:a16="http://schemas.microsoft.com/office/drawing/2014/main" id="{005159A8-6594-E5BA-97F4-507ABAFEADA2}"/>
              </a:ext>
            </a:extLst>
          </p:cNvPr>
          <p:cNvSpPr txBox="1">
            <a:spLocks/>
          </p:cNvSpPr>
          <p:nvPr/>
        </p:nvSpPr>
        <p:spPr>
          <a:xfrm>
            <a:off x="489396" y="1474211"/>
            <a:ext cx="9494359" cy="3380862"/>
          </a:xfrm>
          <a:prstGeom prst="rect">
            <a:avLst/>
          </a:prstGeom>
          <a:noFill/>
        </p:spPr>
        <p:txBody>
          <a:bodyPr vert="horz" wrap="square" lIns="91440" tIns="45720" rIns="91440" bIns="45720" rtlCol="0">
            <a:spAutoFit/>
          </a:bodyPr>
          <a:lstStyle>
            <a:lvl1pPr marL="178287" indent="-178287"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1pPr>
            <a:lvl2pPr marL="386290" indent="-148573" algn="l" defTabSz="475433" rtl="0" eaLnBrk="1" latinLnBrk="0" hangingPunct="1">
              <a:lnSpc>
                <a:spcPts val="3400"/>
              </a:lnSpc>
              <a:spcBef>
                <a:spcPts val="0"/>
              </a:spcBef>
              <a:buFont typeface="Wingdings" panose="05000000000000000000" pitchFamily="2" charset="2"/>
              <a:buChar char="§"/>
              <a:defRPr lang="en-US" sz="1600" b="0" kern="1200" cap="none" spc="0" dirty="0" smtClean="0">
                <a:ln w="0"/>
                <a:solidFill>
                  <a:srgbClr val="233A17"/>
                </a:solidFill>
                <a:latin typeface="Aptos" panose="020B0004020202020204" pitchFamily="34" charset="0"/>
                <a:ea typeface="+mn-ea"/>
                <a:cs typeface="+mn-cs"/>
              </a:defRPr>
            </a:lvl2pPr>
            <a:lvl3pPr marL="594292"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3pPr>
            <a:lvl4pPr marL="832008"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4pPr>
            <a:lvl5pPr marL="1069725" indent="-118859" algn="l" defTabSz="475433" rtl="0" eaLnBrk="1" latinLnBrk="0" hangingPunct="1">
              <a:lnSpc>
                <a:spcPts val="3400"/>
              </a:lnSpc>
              <a:spcBef>
                <a:spcPts val="0"/>
              </a:spcBef>
              <a:buFont typeface="Arial" pitchFamily="34" charset="0"/>
              <a:buChar char="»"/>
              <a:defRPr lang="en-AU" sz="1600" b="0" kern="1200" cap="none" spc="0" dirty="0">
                <a:ln w="0"/>
                <a:solidFill>
                  <a:srgbClr val="233A17"/>
                </a:solidFill>
                <a:latin typeface="Aptos" panose="020B0004020202020204"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457200" indent="-457200">
              <a:lnSpc>
                <a:spcPct val="150000"/>
              </a:lnSpc>
              <a:buFont typeface="Arial" pitchFamily="34" charset="0"/>
              <a:buAutoNum type="arabicPeriod"/>
            </a:pPr>
            <a:r>
              <a:rPr lang="en-AU" b="1"/>
              <a:t>Lesson 7 Recap </a:t>
            </a:r>
            <a:r>
              <a:rPr lang="en-AU"/>
              <a:t>- 5 min</a:t>
            </a:r>
          </a:p>
          <a:p>
            <a:pPr marL="457200" indent="-457200">
              <a:lnSpc>
                <a:spcPct val="150000"/>
              </a:lnSpc>
              <a:buFont typeface="Arial" pitchFamily="34" charset="0"/>
              <a:buAutoNum type="arabicPeriod"/>
            </a:pPr>
            <a:r>
              <a:rPr lang="en-AU" b="1"/>
              <a:t>Showcase preparation </a:t>
            </a:r>
            <a:r>
              <a:rPr lang="en-AU"/>
              <a:t>– 25 min</a:t>
            </a:r>
            <a:endParaRPr lang="en-AU" b="1"/>
          </a:p>
          <a:p>
            <a:pPr marL="208003" lvl="1" indent="0">
              <a:lnSpc>
                <a:spcPct val="150000"/>
              </a:lnSpc>
              <a:buFont typeface="Wingdings" panose="05000000000000000000" pitchFamily="2" charset="2"/>
              <a:buNone/>
            </a:pPr>
            <a:r>
              <a:rPr lang="en-AU"/>
              <a:t>2.1 Instructions</a:t>
            </a:r>
          </a:p>
          <a:p>
            <a:pPr marL="208003" lvl="1" indent="0">
              <a:lnSpc>
                <a:spcPct val="150000"/>
              </a:lnSpc>
              <a:buFont typeface="Wingdings" panose="05000000000000000000" pitchFamily="2" charset="2"/>
              <a:buNone/>
            </a:pPr>
            <a:r>
              <a:rPr lang="en-AU"/>
              <a:t>2.2 Student preparation</a:t>
            </a:r>
          </a:p>
          <a:p>
            <a:pPr marL="0" lvl="1" indent="0">
              <a:lnSpc>
                <a:spcPct val="150000"/>
              </a:lnSpc>
              <a:buNone/>
            </a:pPr>
            <a:r>
              <a:rPr lang="en-AU"/>
              <a:t>3. </a:t>
            </a:r>
            <a:r>
              <a:rPr lang="en-AU" b="1"/>
              <a:t>Group presentations </a:t>
            </a:r>
            <a:r>
              <a:rPr lang="en-AU"/>
              <a:t>–  40 min</a:t>
            </a:r>
          </a:p>
          <a:p>
            <a:pPr marL="0" lvl="1" indent="0">
              <a:lnSpc>
                <a:spcPct val="150000"/>
              </a:lnSpc>
              <a:buNone/>
            </a:pPr>
            <a:r>
              <a:rPr lang="en-AU"/>
              <a:t>4. </a:t>
            </a:r>
            <a:r>
              <a:rPr lang="en-AU" b="1"/>
              <a:t>Class reflection – </a:t>
            </a:r>
            <a:r>
              <a:rPr lang="en-AU"/>
              <a:t>10 min</a:t>
            </a:r>
          </a:p>
          <a:p>
            <a:pPr marL="0" lvl="1" indent="0">
              <a:lnSpc>
                <a:spcPct val="150000"/>
              </a:lnSpc>
              <a:buFont typeface="Wingdings" panose="05000000000000000000" pitchFamily="2" charset="2"/>
              <a:buNone/>
            </a:pPr>
            <a:r>
              <a:rPr lang="en-AU"/>
              <a:t>5. </a:t>
            </a:r>
            <a:r>
              <a:rPr lang="en-AU" b="1"/>
              <a:t>Survey </a:t>
            </a:r>
            <a:r>
              <a:rPr lang="en-AU"/>
              <a:t>- 5 min</a:t>
            </a:r>
          </a:p>
          <a:p>
            <a:pPr marL="0" lvl="1" indent="0">
              <a:lnSpc>
                <a:spcPct val="150000"/>
              </a:lnSpc>
              <a:buFont typeface="Wingdings" panose="05000000000000000000" pitchFamily="2" charset="2"/>
              <a:buNone/>
            </a:pPr>
            <a:r>
              <a:rPr lang="en-AU"/>
              <a:t>6. </a:t>
            </a:r>
            <a:r>
              <a:rPr lang="en-AU" b="1"/>
              <a:t>Summary</a:t>
            </a:r>
            <a:r>
              <a:rPr lang="en-AU"/>
              <a:t> - 5 min</a:t>
            </a:r>
          </a:p>
          <a:p>
            <a:pPr marL="0" lvl="1" indent="0">
              <a:lnSpc>
                <a:spcPct val="150000"/>
              </a:lnSpc>
              <a:buFont typeface="Wingdings" panose="05000000000000000000" pitchFamily="2" charset="2"/>
              <a:buNone/>
            </a:pPr>
            <a:r>
              <a:rPr lang="en-AU"/>
              <a:t>Total: 90 min</a:t>
            </a:r>
          </a:p>
        </p:txBody>
      </p:sp>
    </p:spTree>
    <p:extLst>
      <p:ext uri="{BB962C8B-B14F-4D97-AF65-F5344CB8AC3E}">
        <p14:creationId xmlns:p14="http://schemas.microsoft.com/office/powerpoint/2010/main" val="3485535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4B65B4-C44D-7C32-4BBC-31F7D4A3E614}"/>
              </a:ext>
            </a:extLst>
          </p:cNvPr>
          <p:cNvSpPr>
            <a:spLocks noGrp="1"/>
          </p:cNvSpPr>
          <p:nvPr>
            <p:ph type="sldNum" sz="quarter" idx="12"/>
          </p:nvPr>
        </p:nvSpPr>
        <p:spPr/>
        <p:txBody>
          <a:bodyPr/>
          <a:lstStyle/>
          <a:p>
            <a:fld id="{B6F15528-21DE-4FAA-801E-634DDDAF4B2B}" type="slidenum">
              <a:rPr lang="en-US" smtClean="0"/>
              <a:pPr/>
              <a:t>4</a:t>
            </a:fld>
            <a:endParaRPr lang="en-US"/>
          </a:p>
        </p:txBody>
      </p:sp>
      <p:sp>
        <p:nvSpPr>
          <p:cNvPr id="5" name="Text Placeholder 2">
            <a:extLst>
              <a:ext uri="{FF2B5EF4-FFF2-40B4-BE49-F238E27FC236}">
                <a16:creationId xmlns:a16="http://schemas.microsoft.com/office/drawing/2014/main" id="{6AF99E4E-0D5C-04CA-C40F-53FE2D2BC65A}"/>
              </a:ext>
            </a:extLst>
          </p:cNvPr>
          <p:cNvSpPr>
            <a:spLocks noGrp="1"/>
          </p:cNvSpPr>
          <p:nvPr>
            <p:ph type="body" sz="quarter" idx="13"/>
          </p:nvPr>
        </p:nvSpPr>
        <p:spPr>
          <a:xfrm>
            <a:off x="501873" y="625436"/>
            <a:ext cx="5873304" cy="952500"/>
          </a:xfrm>
        </p:spPr>
        <p:txBody>
          <a:bodyPr/>
          <a:lstStyle/>
          <a:p>
            <a:pPr>
              <a:lnSpc>
                <a:spcPts val="4000"/>
              </a:lnSpc>
              <a:spcBef>
                <a:spcPts val="0"/>
              </a:spcBef>
            </a:pPr>
            <a:r>
              <a:rPr lang="en-AU"/>
              <a:t>Lesson 8 – </a:t>
            </a:r>
            <a:br>
              <a:rPr lang="en-AU"/>
            </a:br>
            <a:r>
              <a:rPr lang="en-AU"/>
              <a:t>Learning objectives</a:t>
            </a:r>
          </a:p>
        </p:txBody>
      </p:sp>
      <p:sp>
        <p:nvSpPr>
          <p:cNvPr id="6" name="Text Placeholder 4">
            <a:extLst>
              <a:ext uri="{FF2B5EF4-FFF2-40B4-BE49-F238E27FC236}">
                <a16:creationId xmlns:a16="http://schemas.microsoft.com/office/drawing/2014/main" id="{4518DE7A-DC54-DA4B-6DE9-467E1F3F284F}"/>
              </a:ext>
            </a:extLst>
          </p:cNvPr>
          <p:cNvSpPr>
            <a:spLocks noGrp="1"/>
          </p:cNvSpPr>
          <p:nvPr>
            <p:ph type="body" sz="quarter" idx="14"/>
          </p:nvPr>
        </p:nvSpPr>
        <p:spPr>
          <a:xfrm>
            <a:off x="501873" y="1731757"/>
            <a:ext cx="8902254" cy="2784545"/>
          </a:xfrm>
          <a:prstGeom prst="rect">
            <a:avLst/>
          </a:prstGeom>
          <a:noFill/>
        </p:spPr>
        <p:txBody>
          <a:bodyPr wrap="square" lIns="91440" tIns="45720" rIns="91440" bIns="45720">
            <a:spAutoFit/>
          </a:bodyPr>
          <a:lstStyle/>
          <a:p>
            <a:pPr marL="0" indent="0">
              <a:buNone/>
            </a:pPr>
            <a:r>
              <a:rPr lang="en-US"/>
              <a:t>After </a:t>
            </a:r>
            <a:r>
              <a:rPr lang="en-US" b="0" cap="none" spc="0">
                <a:ln w="0"/>
                <a:solidFill>
                  <a:srgbClr val="233A17"/>
                </a:solidFill>
              </a:rPr>
              <a:t>this lesson, students will be able to:</a:t>
            </a:r>
          </a:p>
          <a:p>
            <a:pPr marL="457200" indent="-457200">
              <a:buFont typeface="Arial" panose="020B0604020202020204" pitchFamily="34" charset="0"/>
              <a:buChar char="•"/>
            </a:pPr>
            <a:r>
              <a:rPr lang="en-US"/>
              <a:t>Explain the key concepts from the program in their own words</a:t>
            </a:r>
          </a:p>
          <a:p>
            <a:pPr marL="457200" indent="-457200">
              <a:buFont typeface="Arial" panose="020B0604020202020204" pitchFamily="34" charset="0"/>
              <a:buChar char="•"/>
            </a:pPr>
            <a:r>
              <a:rPr lang="en-US"/>
              <a:t>Describe the decisions they made across coding and skin design</a:t>
            </a:r>
          </a:p>
          <a:p>
            <a:pPr marL="457200" indent="-457200">
              <a:buFont typeface="Arial" panose="020B0604020202020204" pitchFamily="34" charset="0"/>
              <a:buChar char="•"/>
            </a:pPr>
            <a:r>
              <a:rPr lang="en-US"/>
              <a:t>Reflect on the role of AI in their day-to-day life, ethics of AI and designing tools for real world use</a:t>
            </a:r>
          </a:p>
          <a:p>
            <a:pPr marL="457200" indent="-457200">
              <a:buFont typeface="Arial" panose="020B0604020202020204" pitchFamily="34" charset="0"/>
              <a:buChar char="•"/>
            </a:pPr>
            <a:r>
              <a:rPr lang="en-US"/>
              <a:t>Communicate their learning clearly to a small audience</a:t>
            </a:r>
          </a:p>
          <a:p>
            <a:pPr marL="457200" indent="-457200"/>
            <a:endParaRPr lang="en-US"/>
          </a:p>
        </p:txBody>
      </p:sp>
    </p:spTree>
    <p:extLst>
      <p:ext uri="{BB962C8B-B14F-4D97-AF65-F5344CB8AC3E}">
        <p14:creationId xmlns:p14="http://schemas.microsoft.com/office/powerpoint/2010/main" val="725145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4F37DC-5BAA-CE86-6E46-82084B87CA38}"/>
              </a:ext>
            </a:extLst>
          </p:cNvPr>
          <p:cNvSpPr>
            <a:spLocks noGrp="1"/>
          </p:cNvSpPr>
          <p:nvPr>
            <p:ph type="sldNum" sz="quarter" idx="12"/>
          </p:nvPr>
        </p:nvSpPr>
        <p:spPr/>
        <p:txBody>
          <a:bodyPr/>
          <a:lstStyle/>
          <a:p>
            <a:fld id="{B6F15528-21DE-4FAA-801E-634DDDAF4B2B}" type="slidenum">
              <a:rPr lang="en-US" smtClean="0"/>
              <a:pPr/>
              <a:t>5</a:t>
            </a:fld>
            <a:endParaRPr lang="en-US"/>
          </a:p>
        </p:txBody>
      </p:sp>
      <p:sp>
        <p:nvSpPr>
          <p:cNvPr id="3" name="Text Placeholder 2">
            <a:extLst>
              <a:ext uri="{FF2B5EF4-FFF2-40B4-BE49-F238E27FC236}">
                <a16:creationId xmlns:a16="http://schemas.microsoft.com/office/drawing/2014/main" id="{9007315D-FBC3-890A-E2BB-3A777825064F}"/>
              </a:ext>
            </a:extLst>
          </p:cNvPr>
          <p:cNvSpPr>
            <a:spLocks noGrp="1"/>
          </p:cNvSpPr>
          <p:nvPr>
            <p:ph type="body" sz="quarter" idx="13"/>
          </p:nvPr>
        </p:nvSpPr>
        <p:spPr>
          <a:xfrm>
            <a:off x="489396" y="675788"/>
            <a:ext cx="6128220" cy="952500"/>
          </a:xfrm>
        </p:spPr>
        <p:txBody>
          <a:bodyPr/>
          <a:lstStyle/>
          <a:p>
            <a:r>
              <a:rPr lang="en-AU"/>
              <a:t>Lesson 8 -</a:t>
            </a:r>
          </a:p>
          <a:p>
            <a:r>
              <a:rPr lang="en-AU"/>
              <a:t>Student success criteria</a:t>
            </a:r>
          </a:p>
        </p:txBody>
      </p:sp>
      <p:sp>
        <p:nvSpPr>
          <p:cNvPr id="4" name="Text Placeholder 3">
            <a:extLst>
              <a:ext uri="{FF2B5EF4-FFF2-40B4-BE49-F238E27FC236}">
                <a16:creationId xmlns:a16="http://schemas.microsoft.com/office/drawing/2014/main" id="{A0C3465F-4FAE-FE4B-8079-80D9DA6E379E}"/>
              </a:ext>
            </a:extLst>
          </p:cNvPr>
          <p:cNvSpPr>
            <a:spLocks noGrp="1"/>
          </p:cNvSpPr>
          <p:nvPr>
            <p:ph type="body" sz="quarter" idx="14"/>
          </p:nvPr>
        </p:nvSpPr>
        <p:spPr>
          <a:xfrm>
            <a:off x="489396" y="2057377"/>
            <a:ext cx="8254554" cy="3562350"/>
          </a:xfrm>
        </p:spPr>
        <p:txBody>
          <a:bodyPr/>
          <a:lstStyle/>
          <a:p>
            <a:pPr defTabSz="914400" eaLnBrk="0" fontAlgn="base" hangingPunct="0">
              <a:lnSpc>
                <a:spcPct val="150000"/>
              </a:lnSpc>
              <a:spcBef>
                <a:spcPct val="0"/>
              </a:spcBef>
              <a:spcAft>
                <a:spcPct val="0"/>
              </a:spcAft>
            </a:pPr>
            <a:r>
              <a:rPr lang="en-US" altLang="en-US">
                <a:ln>
                  <a:noFill/>
                </a:ln>
              </a:rPr>
              <a:t>I can explain what my robot does and how it works </a:t>
            </a:r>
          </a:p>
          <a:p>
            <a:pPr defTabSz="914400" eaLnBrk="0" fontAlgn="base" hangingPunct="0">
              <a:lnSpc>
                <a:spcPct val="150000"/>
              </a:lnSpc>
              <a:spcBef>
                <a:spcPct val="0"/>
              </a:spcBef>
              <a:spcAft>
                <a:spcPct val="0"/>
              </a:spcAft>
            </a:pPr>
            <a:r>
              <a:rPr lang="en-US" altLang="en-US">
                <a:ln>
                  <a:noFill/>
                </a:ln>
              </a:rPr>
              <a:t>I can describe the design choices I made for my robot's skin and why </a:t>
            </a:r>
          </a:p>
          <a:p>
            <a:pPr defTabSz="914400" eaLnBrk="0" fontAlgn="base" hangingPunct="0">
              <a:lnSpc>
                <a:spcPct val="150000"/>
              </a:lnSpc>
              <a:spcBef>
                <a:spcPct val="0"/>
              </a:spcBef>
              <a:spcAft>
                <a:spcPct val="0"/>
              </a:spcAft>
            </a:pPr>
            <a:r>
              <a:rPr lang="en-US" altLang="en-US">
                <a:ln>
                  <a:noFill/>
                </a:ln>
              </a:rPr>
              <a:t>I can connect my design choices back to sustainability, equity and perception </a:t>
            </a:r>
          </a:p>
          <a:p>
            <a:pPr defTabSz="914400" eaLnBrk="0" fontAlgn="base" hangingPunct="0">
              <a:lnSpc>
                <a:spcPct val="150000"/>
              </a:lnSpc>
              <a:spcBef>
                <a:spcPct val="0"/>
              </a:spcBef>
              <a:spcAft>
                <a:spcPct val="0"/>
              </a:spcAft>
            </a:pPr>
            <a:r>
              <a:rPr lang="en-US" altLang="en-US">
                <a:ln>
                  <a:noFill/>
                </a:ln>
              </a:rPr>
              <a:t>I can explain one thing I learned about AI or coding that surprised me </a:t>
            </a:r>
          </a:p>
          <a:p>
            <a:pPr defTabSz="914400" eaLnBrk="0" fontAlgn="base" hangingPunct="0">
              <a:lnSpc>
                <a:spcPct val="150000"/>
              </a:lnSpc>
              <a:spcBef>
                <a:spcPct val="0"/>
              </a:spcBef>
              <a:spcAft>
                <a:spcPct val="0"/>
              </a:spcAft>
            </a:pPr>
            <a:r>
              <a:rPr lang="en-US" altLang="en-US">
                <a:ln>
                  <a:noFill/>
                </a:ln>
              </a:rPr>
              <a:t>I can reflect on what I would do differently if I started again </a:t>
            </a:r>
            <a:endParaRPr lang="en-AU"/>
          </a:p>
          <a:p>
            <a:endParaRPr lang="en-AU"/>
          </a:p>
        </p:txBody>
      </p:sp>
    </p:spTree>
    <p:extLst>
      <p:ext uri="{BB962C8B-B14F-4D97-AF65-F5344CB8AC3E}">
        <p14:creationId xmlns:p14="http://schemas.microsoft.com/office/powerpoint/2010/main" val="1680331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D55120-070F-1372-9DD3-90496969A733}"/>
              </a:ext>
            </a:extLst>
          </p:cNvPr>
          <p:cNvSpPr>
            <a:spLocks noGrp="1"/>
          </p:cNvSpPr>
          <p:nvPr>
            <p:ph type="sldNum" sz="quarter" idx="12"/>
          </p:nvPr>
        </p:nvSpPr>
        <p:spPr/>
        <p:txBody>
          <a:bodyPr/>
          <a:lstStyle/>
          <a:p>
            <a:fld id="{B6F15528-21DE-4FAA-801E-634DDDAF4B2B}" type="slidenum">
              <a:rPr lang="en-US" smtClean="0"/>
              <a:pPr/>
              <a:t>6</a:t>
            </a:fld>
            <a:endParaRPr lang="en-US"/>
          </a:p>
        </p:txBody>
      </p:sp>
      <p:sp>
        <p:nvSpPr>
          <p:cNvPr id="3" name="Text Placeholder 2">
            <a:extLst>
              <a:ext uri="{FF2B5EF4-FFF2-40B4-BE49-F238E27FC236}">
                <a16:creationId xmlns:a16="http://schemas.microsoft.com/office/drawing/2014/main" id="{10E4D242-6BBC-7DB2-EC82-7B4F9535ED6C}"/>
              </a:ext>
            </a:extLst>
          </p:cNvPr>
          <p:cNvSpPr>
            <a:spLocks noGrp="1"/>
          </p:cNvSpPr>
          <p:nvPr>
            <p:ph type="body" sz="quarter" idx="13"/>
          </p:nvPr>
        </p:nvSpPr>
        <p:spPr/>
        <p:txBody>
          <a:bodyPr/>
          <a:lstStyle/>
          <a:p>
            <a:r>
              <a:rPr lang="en-AU"/>
              <a:t>Lesson 7 recap</a:t>
            </a:r>
          </a:p>
        </p:txBody>
      </p:sp>
      <p:sp>
        <p:nvSpPr>
          <p:cNvPr id="4" name="Text Placeholder 3">
            <a:extLst>
              <a:ext uri="{FF2B5EF4-FFF2-40B4-BE49-F238E27FC236}">
                <a16:creationId xmlns:a16="http://schemas.microsoft.com/office/drawing/2014/main" id="{4D446FD7-9B9E-82F4-9F4F-494560A5B87D}"/>
              </a:ext>
            </a:extLst>
          </p:cNvPr>
          <p:cNvSpPr>
            <a:spLocks noGrp="1"/>
          </p:cNvSpPr>
          <p:nvPr>
            <p:ph type="body" sz="quarter" idx="14"/>
          </p:nvPr>
        </p:nvSpPr>
        <p:spPr/>
        <p:txBody>
          <a:bodyPr/>
          <a:lstStyle/>
          <a:p>
            <a:r>
              <a:rPr lang="en-AU"/>
              <a:t>Sample script: </a:t>
            </a:r>
            <a:r>
              <a:rPr lang="en-AU" b="0" i="1"/>
              <a:t>“LLM stands for Large Language Model and they work by predicting what word should come next. Sometimes if our prompt doesn’t make sense, or is a little unpredictable AI can give us incorrect answers, called hallucinations. A good prompt asks the AI to consider the factors we need to when making a decision. The more relevant information we can give it the better!</a:t>
            </a:r>
            <a:endParaRPr lang="en-AU"/>
          </a:p>
        </p:txBody>
      </p:sp>
    </p:spTree>
    <p:extLst>
      <p:ext uri="{BB962C8B-B14F-4D97-AF65-F5344CB8AC3E}">
        <p14:creationId xmlns:p14="http://schemas.microsoft.com/office/powerpoint/2010/main" val="3641232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C60519-3D20-551C-1134-EBEDA4528689}"/>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6" name="Text Placeholder 5">
            <a:extLst>
              <a:ext uri="{FF2B5EF4-FFF2-40B4-BE49-F238E27FC236}">
                <a16:creationId xmlns:a16="http://schemas.microsoft.com/office/drawing/2014/main" id="{4DA2A84D-8DF5-F27D-7826-C68281A8840C}"/>
              </a:ext>
            </a:extLst>
          </p:cNvPr>
          <p:cNvSpPr>
            <a:spLocks noGrp="1"/>
          </p:cNvSpPr>
          <p:nvPr>
            <p:ph type="body" sz="quarter" idx="14"/>
          </p:nvPr>
        </p:nvSpPr>
        <p:spPr/>
        <p:txBody>
          <a:bodyPr/>
          <a:lstStyle/>
          <a:p>
            <a:r>
              <a:rPr lang="en-AU"/>
              <a:t>What does LLM stand for?</a:t>
            </a:r>
          </a:p>
          <a:p>
            <a:pPr lvl="2"/>
            <a:r>
              <a:rPr lang="en-AU"/>
              <a:t>How do they work?</a:t>
            </a:r>
          </a:p>
          <a:p>
            <a:r>
              <a:rPr lang="en-AU"/>
              <a:t>Why can AI sometimes give us wrong or made up answers</a:t>
            </a:r>
          </a:p>
          <a:p>
            <a:r>
              <a:rPr lang="en-AU"/>
              <a:t>What makes a good AI prompt?</a:t>
            </a:r>
          </a:p>
        </p:txBody>
      </p:sp>
      <p:sp>
        <p:nvSpPr>
          <p:cNvPr id="8" name="Text Placeholder 2">
            <a:extLst>
              <a:ext uri="{FF2B5EF4-FFF2-40B4-BE49-F238E27FC236}">
                <a16:creationId xmlns:a16="http://schemas.microsoft.com/office/drawing/2014/main" id="{09648C8D-617D-EA83-61D8-BE8A880CC8A0}"/>
              </a:ext>
            </a:extLst>
          </p:cNvPr>
          <p:cNvSpPr>
            <a:spLocks noGrp="1"/>
          </p:cNvSpPr>
          <p:nvPr>
            <p:ph type="body" sz="quarter" idx="13"/>
          </p:nvPr>
        </p:nvSpPr>
        <p:spPr>
          <a:xfrm>
            <a:off x="488950" y="549275"/>
            <a:ext cx="5505450" cy="952500"/>
          </a:xfrm>
        </p:spPr>
        <p:txBody>
          <a:bodyPr/>
          <a:lstStyle/>
          <a:p>
            <a:r>
              <a:rPr lang="en-AU" sz="3600" noProof="0"/>
              <a:t>Let’s remember what we learned in Lesson 7!</a:t>
            </a:r>
          </a:p>
        </p:txBody>
      </p:sp>
    </p:spTree>
    <p:extLst>
      <p:ext uri="{BB962C8B-B14F-4D97-AF65-F5344CB8AC3E}">
        <p14:creationId xmlns:p14="http://schemas.microsoft.com/office/powerpoint/2010/main" val="543766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D55120-070F-1372-9DD3-90496969A733}"/>
              </a:ext>
            </a:extLst>
          </p:cNvPr>
          <p:cNvSpPr>
            <a:spLocks noGrp="1"/>
          </p:cNvSpPr>
          <p:nvPr>
            <p:ph type="sldNum" sz="quarter" idx="12"/>
          </p:nvPr>
        </p:nvSpPr>
        <p:spPr/>
        <p:txBody>
          <a:bodyPr/>
          <a:lstStyle/>
          <a:p>
            <a:fld id="{B6F15528-21DE-4FAA-801E-634DDDAF4B2B}" type="slidenum">
              <a:rPr lang="en-US" smtClean="0"/>
              <a:pPr/>
              <a:t>8</a:t>
            </a:fld>
            <a:endParaRPr lang="en-US"/>
          </a:p>
        </p:txBody>
      </p:sp>
      <p:sp>
        <p:nvSpPr>
          <p:cNvPr id="3" name="Text Placeholder 2">
            <a:extLst>
              <a:ext uri="{FF2B5EF4-FFF2-40B4-BE49-F238E27FC236}">
                <a16:creationId xmlns:a16="http://schemas.microsoft.com/office/drawing/2014/main" id="{10E4D242-6BBC-7DB2-EC82-7B4F9535ED6C}"/>
              </a:ext>
            </a:extLst>
          </p:cNvPr>
          <p:cNvSpPr>
            <a:spLocks noGrp="1"/>
          </p:cNvSpPr>
          <p:nvPr>
            <p:ph type="body" sz="quarter" idx="13"/>
          </p:nvPr>
        </p:nvSpPr>
        <p:spPr/>
        <p:txBody>
          <a:bodyPr/>
          <a:lstStyle/>
          <a:p>
            <a:r>
              <a:rPr lang="en-AU"/>
              <a:t>Your task</a:t>
            </a:r>
          </a:p>
        </p:txBody>
      </p:sp>
      <p:sp>
        <p:nvSpPr>
          <p:cNvPr id="4" name="Text Placeholder 3">
            <a:extLst>
              <a:ext uri="{FF2B5EF4-FFF2-40B4-BE49-F238E27FC236}">
                <a16:creationId xmlns:a16="http://schemas.microsoft.com/office/drawing/2014/main" id="{4D446FD7-9B9E-82F4-9F4F-494560A5B87D}"/>
              </a:ext>
            </a:extLst>
          </p:cNvPr>
          <p:cNvSpPr>
            <a:spLocks noGrp="1"/>
          </p:cNvSpPr>
          <p:nvPr>
            <p:ph type="body" sz="quarter" idx="14"/>
          </p:nvPr>
        </p:nvSpPr>
        <p:spPr/>
        <p:txBody>
          <a:bodyPr/>
          <a:lstStyle/>
          <a:p>
            <a:r>
              <a:rPr lang="en-AU"/>
              <a:t>Sample script: </a:t>
            </a:r>
            <a:r>
              <a:rPr lang="en-AU" b="0" i="1"/>
              <a:t>“Today is our showcase lesson. Each group will present what they created during the program. You will have about 25 minutes to prepare your presentation together.</a:t>
            </a:r>
          </a:p>
          <a:p>
            <a:endParaRPr lang="en-AU" b="0" i="1"/>
          </a:p>
          <a:p>
            <a:r>
              <a:rPr lang="en-AU" b="0" i="1"/>
              <a:t>Your presentation should cover four main parts:</a:t>
            </a:r>
          </a:p>
          <a:p>
            <a:r>
              <a:rPr lang="en-AU" b="0" i="1"/>
              <a:t>Your Robot – what it does and how it works</a:t>
            </a:r>
          </a:p>
          <a:p>
            <a:r>
              <a:rPr lang="en-AU" b="0" i="1"/>
              <a:t>Your Code – the programming ideas you used</a:t>
            </a:r>
          </a:p>
          <a:p>
            <a:r>
              <a:rPr lang="en-AU" b="0" i="1"/>
              <a:t>Your Skin Design – the materials and design choices you made</a:t>
            </a:r>
          </a:p>
          <a:p>
            <a:r>
              <a:rPr lang="en-AU" b="0" i="1"/>
              <a:t>Your Reflection – what you learned and what you would improve next time</a:t>
            </a:r>
            <a:br>
              <a:rPr lang="en-AU" b="0" i="1"/>
            </a:br>
            <a:endParaRPr lang="en-AU" b="0" i="1"/>
          </a:p>
          <a:p>
            <a:r>
              <a:rPr lang="en-AU" b="0" i="1"/>
              <a:t>Your goal is not to be perfect. The goal is to explain your thinking and what you learned during the project.”</a:t>
            </a:r>
          </a:p>
          <a:p>
            <a:endParaRPr lang="en-AU"/>
          </a:p>
        </p:txBody>
      </p:sp>
    </p:spTree>
    <p:extLst>
      <p:ext uri="{BB962C8B-B14F-4D97-AF65-F5344CB8AC3E}">
        <p14:creationId xmlns:p14="http://schemas.microsoft.com/office/powerpoint/2010/main" val="3008083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0DA459-4878-B5C4-29DF-1D5F893443F4}"/>
              </a:ext>
            </a:extLst>
          </p:cNvPr>
          <p:cNvSpPr>
            <a:spLocks noGrp="1"/>
          </p:cNvSpPr>
          <p:nvPr>
            <p:ph type="sldNum" sz="quarter" idx="12"/>
          </p:nvPr>
        </p:nvSpPr>
        <p:spPr/>
        <p:txBody>
          <a:bodyPr/>
          <a:lstStyle/>
          <a:p>
            <a:fld id="{B6F15528-21DE-4FAA-801E-634DDDAF4B2B}" type="slidenum">
              <a:rPr lang="en-US" smtClean="0"/>
              <a:pPr/>
              <a:t>9</a:t>
            </a:fld>
            <a:endParaRPr lang="en-US"/>
          </a:p>
        </p:txBody>
      </p:sp>
      <p:sp>
        <p:nvSpPr>
          <p:cNvPr id="3" name="Text Placeholder 2">
            <a:extLst>
              <a:ext uri="{FF2B5EF4-FFF2-40B4-BE49-F238E27FC236}">
                <a16:creationId xmlns:a16="http://schemas.microsoft.com/office/drawing/2014/main" id="{164E19DB-2D08-A45B-43D9-751042CD6AF4}"/>
              </a:ext>
            </a:extLst>
          </p:cNvPr>
          <p:cNvSpPr>
            <a:spLocks noGrp="1"/>
          </p:cNvSpPr>
          <p:nvPr>
            <p:ph type="body" sz="quarter" idx="13"/>
          </p:nvPr>
        </p:nvSpPr>
        <p:spPr/>
        <p:txBody>
          <a:bodyPr/>
          <a:lstStyle/>
          <a:p>
            <a:r>
              <a:rPr lang="en-AU"/>
              <a:t>Your task</a:t>
            </a:r>
          </a:p>
        </p:txBody>
      </p:sp>
      <p:sp>
        <p:nvSpPr>
          <p:cNvPr id="5" name="Rectangle 1">
            <a:extLst>
              <a:ext uri="{FF2B5EF4-FFF2-40B4-BE49-F238E27FC236}">
                <a16:creationId xmlns:a16="http://schemas.microsoft.com/office/drawing/2014/main" id="{4FD1E82E-C0CD-7206-0A93-7006F5D5A85A}"/>
              </a:ext>
            </a:extLst>
          </p:cNvPr>
          <p:cNvSpPr>
            <a:spLocks noGrp="1" noChangeArrowheads="1"/>
          </p:cNvSpPr>
          <p:nvPr>
            <p:ph type="body" sz="quarter" idx="14"/>
          </p:nvPr>
        </p:nvSpPr>
        <p:spPr bwMode="auto">
          <a:xfrm>
            <a:off x="570877" y="1425081"/>
            <a:ext cx="8482588" cy="4554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lnSpc>
                <a:spcPct val="150000"/>
              </a:lnSpc>
              <a:spcBef>
                <a:spcPct val="0"/>
              </a:spcBef>
              <a:spcAft>
                <a:spcPct val="0"/>
              </a:spcAft>
            </a:pPr>
            <a:r>
              <a:rPr lang="en-US" altLang="en-US">
                <a:ln>
                  <a:noFill/>
                </a:ln>
              </a:rPr>
              <a:t>Your task is to make a short presentation with your group that covers the following</a:t>
            </a:r>
            <a:endParaRPr kumimoji="0" lang="en-US" altLang="en-US" b="0" i="0" u="none" strike="noStrike" cap="none" normalizeH="0" baseline="0">
              <a:ln>
                <a:noFill/>
              </a:ln>
              <a:effectLst/>
            </a:endParaRPr>
          </a:p>
          <a:p>
            <a:pPr marL="0" marR="0" lvl="0" indent="0" algn="l" defTabSz="914400" rtl="0" eaLnBrk="0" fontAlgn="base" latinLnBrk="0" hangingPunct="0">
              <a:lnSpc>
                <a:spcPct val="150000"/>
              </a:lnSpc>
              <a:spcBef>
                <a:spcPct val="0"/>
              </a:spcBef>
              <a:spcAft>
                <a:spcPct val="0"/>
              </a:spcAft>
              <a:buClrTx/>
              <a:buSzTx/>
              <a:buNone/>
              <a:tabLst/>
            </a:pPr>
            <a:r>
              <a:rPr kumimoji="0" lang="en-US" altLang="en-US" b="0" i="0" u="none" strike="noStrike" cap="none" normalizeH="0" baseline="0">
                <a:ln>
                  <a:noFill/>
                </a:ln>
                <a:effectLst/>
              </a:rPr>
              <a:t>🤖 	</a:t>
            </a:r>
            <a:r>
              <a:rPr kumimoji="0" lang="en-US" altLang="en-US" b="1" i="0" u="none" strike="noStrike" cap="none" normalizeH="0" baseline="0">
                <a:ln>
                  <a:noFill/>
                </a:ln>
                <a:effectLst/>
              </a:rPr>
              <a:t>Our Robot</a:t>
            </a:r>
            <a:r>
              <a:rPr kumimoji="0" lang="en-US" altLang="en-US" b="0" i="0" u="none" strike="noStrike" cap="none" normalizeH="0" baseline="0">
                <a:ln>
                  <a:noFill/>
                </a:ln>
                <a:effectLst/>
              </a:rPr>
              <a:t> — what it does and how it works </a:t>
            </a:r>
          </a:p>
          <a:p>
            <a:pPr marL="0" marR="0" lvl="0" indent="0" algn="l" defTabSz="914400" rtl="0" eaLnBrk="0" fontAlgn="base" latinLnBrk="0" hangingPunct="0">
              <a:lnSpc>
                <a:spcPct val="150000"/>
              </a:lnSpc>
              <a:spcBef>
                <a:spcPct val="0"/>
              </a:spcBef>
              <a:spcAft>
                <a:spcPct val="0"/>
              </a:spcAft>
              <a:buClrTx/>
              <a:buSzTx/>
              <a:buNone/>
              <a:tabLst/>
            </a:pPr>
            <a:r>
              <a:rPr kumimoji="0" lang="en-US" altLang="en-US" b="0" i="0" u="none" strike="noStrike" cap="none" normalizeH="0" baseline="0">
                <a:ln>
                  <a:noFill/>
                </a:ln>
                <a:effectLst/>
              </a:rPr>
              <a:t>💻 	</a:t>
            </a:r>
            <a:r>
              <a:rPr kumimoji="0" lang="en-US" altLang="en-US" b="1" i="0" u="none" strike="noStrike" cap="none" normalizeH="0" baseline="0">
                <a:ln>
                  <a:noFill/>
                </a:ln>
                <a:effectLst/>
              </a:rPr>
              <a:t>Our Code</a:t>
            </a:r>
            <a:r>
              <a:rPr kumimoji="0" lang="en-US" altLang="en-US" b="0" i="0" u="none" strike="noStrike" cap="none" normalizeH="0" baseline="0">
                <a:ln>
                  <a:noFill/>
                </a:ln>
                <a:effectLst/>
              </a:rPr>
              <a:t> — what coding concepts you used </a:t>
            </a:r>
          </a:p>
          <a:p>
            <a:pPr marL="0" marR="0" lvl="0" indent="0" algn="l" defTabSz="914400" rtl="0" eaLnBrk="0" fontAlgn="base" latinLnBrk="0" hangingPunct="0">
              <a:lnSpc>
                <a:spcPct val="150000"/>
              </a:lnSpc>
              <a:spcBef>
                <a:spcPct val="0"/>
              </a:spcBef>
              <a:spcAft>
                <a:spcPct val="0"/>
              </a:spcAft>
              <a:buClrTx/>
              <a:buSzTx/>
              <a:buNone/>
              <a:tabLst/>
            </a:pPr>
            <a:r>
              <a:rPr kumimoji="0" lang="en-US" altLang="en-US" b="0" i="0" u="none" strike="noStrike" cap="none" normalizeH="0" baseline="0">
                <a:ln>
                  <a:noFill/>
                </a:ln>
                <a:effectLst/>
              </a:rPr>
              <a:t>🎨 	</a:t>
            </a:r>
            <a:r>
              <a:rPr kumimoji="0" lang="en-US" altLang="en-US" b="1" i="0" u="none" strike="noStrike" cap="none" normalizeH="0" baseline="0">
                <a:ln>
                  <a:noFill/>
                </a:ln>
                <a:effectLst/>
              </a:rPr>
              <a:t>Our Skin</a:t>
            </a:r>
            <a:r>
              <a:rPr kumimoji="0" lang="en-US" altLang="en-US" b="0" i="0" u="none" strike="noStrike" cap="none" normalizeH="0" baseline="0">
                <a:ln>
                  <a:noFill/>
                </a:ln>
                <a:effectLst/>
              </a:rPr>
              <a:t> — what material you chose and why </a:t>
            </a:r>
          </a:p>
          <a:p>
            <a:pPr marL="0" marR="0" lvl="0" indent="0" algn="l" defTabSz="914400" rtl="0" eaLnBrk="0" fontAlgn="base" latinLnBrk="0" hangingPunct="0">
              <a:lnSpc>
                <a:spcPct val="150000"/>
              </a:lnSpc>
              <a:spcBef>
                <a:spcPct val="0"/>
              </a:spcBef>
              <a:spcAft>
                <a:spcPct val="0"/>
              </a:spcAft>
              <a:buClrTx/>
              <a:buSzTx/>
              <a:buNone/>
              <a:tabLst/>
            </a:pPr>
            <a:r>
              <a:rPr kumimoji="0" lang="en-US" altLang="en-US" b="0" i="0" u="none" strike="noStrike" cap="none" normalizeH="0" baseline="0">
                <a:ln>
                  <a:noFill/>
                </a:ln>
                <a:effectLst/>
              </a:rPr>
              <a:t>💡 	</a:t>
            </a:r>
            <a:r>
              <a:rPr kumimoji="0" lang="en-US" altLang="en-US" b="1" i="0" u="none" strike="noStrike" cap="none" normalizeH="0" baseline="0">
                <a:ln>
                  <a:noFill/>
                </a:ln>
                <a:effectLst/>
              </a:rPr>
              <a:t>Our Reflection</a:t>
            </a:r>
            <a:r>
              <a:rPr kumimoji="0" lang="en-US" altLang="en-US" b="0" i="0" u="none" strike="noStrike" cap="none" normalizeH="0" baseline="0">
                <a:ln>
                  <a:noFill/>
                </a:ln>
                <a:effectLst/>
              </a:rPr>
              <a:t> — what you learned and what you'd change </a:t>
            </a:r>
          </a:p>
        </p:txBody>
      </p:sp>
    </p:spTree>
    <p:extLst>
      <p:ext uri="{BB962C8B-B14F-4D97-AF65-F5344CB8AC3E}">
        <p14:creationId xmlns:p14="http://schemas.microsoft.com/office/powerpoint/2010/main" val="949651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D55120-070F-1372-9DD3-90496969A733}"/>
              </a:ext>
            </a:extLst>
          </p:cNvPr>
          <p:cNvSpPr>
            <a:spLocks noGrp="1"/>
          </p:cNvSpPr>
          <p:nvPr>
            <p:ph type="sldNum" sz="quarter" idx="12"/>
          </p:nvPr>
        </p:nvSpPr>
        <p:spPr/>
        <p:txBody>
          <a:bodyPr/>
          <a:lstStyle/>
          <a:p>
            <a:fld id="{B6F15528-21DE-4FAA-801E-634DDDAF4B2B}" type="slidenum">
              <a:rPr lang="en-US" smtClean="0"/>
              <a:pPr/>
              <a:t>10</a:t>
            </a:fld>
            <a:endParaRPr lang="en-US"/>
          </a:p>
        </p:txBody>
      </p:sp>
      <p:sp>
        <p:nvSpPr>
          <p:cNvPr id="3" name="Text Placeholder 2">
            <a:extLst>
              <a:ext uri="{FF2B5EF4-FFF2-40B4-BE49-F238E27FC236}">
                <a16:creationId xmlns:a16="http://schemas.microsoft.com/office/drawing/2014/main" id="{10E4D242-6BBC-7DB2-EC82-7B4F9535ED6C}"/>
              </a:ext>
            </a:extLst>
          </p:cNvPr>
          <p:cNvSpPr>
            <a:spLocks noGrp="1"/>
          </p:cNvSpPr>
          <p:nvPr>
            <p:ph type="body" sz="quarter" idx="13"/>
          </p:nvPr>
        </p:nvSpPr>
        <p:spPr/>
        <p:txBody>
          <a:bodyPr/>
          <a:lstStyle/>
          <a:p>
            <a:r>
              <a:rPr lang="en-AU"/>
              <a:t>Our robot</a:t>
            </a:r>
          </a:p>
        </p:txBody>
      </p:sp>
      <p:sp>
        <p:nvSpPr>
          <p:cNvPr id="4" name="Text Placeholder 3">
            <a:extLst>
              <a:ext uri="{FF2B5EF4-FFF2-40B4-BE49-F238E27FC236}">
                <a16:creationId xmlns:a16="http://schemas.microsoft.com/office/drawing/2014/main" id="{4D446FD7-9B9E-82F4-9F4F-494560A5B87D}"/>
              </a:ext>
            </a:extLst>
          </p:cNvPr>
          <p:cNvSpPr>
            <a:spLocks noGrp="1"/>
          </p:cNvSpPr>
          <p:nvPr>
            <p:ph type="body" sz="quarter" idx="14"/>
          </p:nvPr>
        </p:nvSpPr>
        <p:spPr/>
        <p:txBody>
          <a:bodyPr/>
          <a:lstStyle/>
          <a:p>
            <a:r>
              <a:rPr lang="en-AU"/>
              <a:t>Sample script: </a:t>
            </a:r>
            <a:r>
              <a:rPr lang="en-AU" b="0" i="1"/>
              <a:t>“The first part of your presentation should introduce your robot.</a:t>
            </a:r>
            <a:br>
              <a:rPr lang="en-AU" b="0" i="1"/>
            </a:br>
            <a:endParaRPr lang="en-AU" b="0" i="1"/>
          </a:p>
          <a:p>
            <a:r>
              <a:rPr lang="en-AU" b="0" i="1"/>
              <a:t>Explain the control process and what the sensor, computer, code and motors do to help the robot achieve its function.</a:t>
            </a:r>
            <a:br>
              <a:rPr lang="en-AU" b="0" i="1"/>
            </a:br>
            <a:endParaRPr lang="en-AU" b="0" i="1"/>
          </a:p>
          <a:p>
            <a:r>
              <a:rPr lang="en-AU" b="0" i="1"/>
              <a:t>If possible, demonstrate the robot performing one action.”</a:t>
            </a:r>
          </a:p>
          <a:p>
            <a:endParaRPr lang="en-AU"/>
          </a:p>
        </p:txBody>
      </p:sp>
    </p:spTree>
    <p:extLst>
      <p:ext uri="{BB962C8B-B14F-4D97-AF65-F5344CB8AC3E}">
        <p14:creationId xmlns:p14="http://schemas.microsoft.com/office/powerpoint/2010/main" val="492952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B8281D-023C-F2D4-85EE-5424465B1EB0}"/>
              </a:ext>
            </a:extLst>
          </p:cNvPr>
          <p:cNvSpPr>
            <a:spLocks noGrp="1"/>
          </p:cNvSpPr>
          <p:nvPr>
            <p:ph type="sldNum" sz="quarter" idx="12"/>
          </p:nvPr>
        </p:nvSpPr>
        <p:spPr/>
        <p:txBody>
          <a:bodyPr/>
          <a:lstStyle/>
          <a:p>
            <a:fld id="{B6F15528-21DE-4FAA-801E-634DDDAF4B2B}" type="slidenum">
              <a:rPr lang="en-US" smtClean="0"/>
              <a:pPr/>
              <a:t>11</a:t>
            </a:fld>
            <a:endParaRPr lang="en-US"/>
          </a:p>
        </p:txBody>
      </p:sp>
      <p:sp>
        <p:nvSpPr>
          <p:cNvPr id="3" name="Text Placeholder 2">
            <a:extLst>
              <a:ext uri="{FF2B5EF4-FFF2-40B4-BE49-F238E27FC236}">
                <a16:creationId xmlns:a16="http://schemas.microsoft.com/office/drawing/2014/main" id="{67D8E9F2-77F8-96DF-12FA-FF5737BB9D0D}"/>
              </a:ext>
            </a:extLst>
          </p:cNvPr>
          <p:cNvSpPr>
            <a:spLocks noGrp="1"/>
          </p:cNvSpPr>
          <p:nvPr>
            <p:ph type="body" sz="quarter" idx="13"/>
          </p:nvPr>
        </p:nvSpPr>
        <p:spPr/>
        <p:txBody>
          <a:bodyPr/>
          <a:lstStyle/>
          <a:p>
            <a:r>
              <a:rPr lang="en-AU"/>
              <a:t>Our robot</a:t>
            </a:r>
          </a:p>
        </p:txBody>
      </p:sp>
      <p:sp>
        <p:nvSpPr>
          <p:cNvPr id="6" name="Text Placeholder 5">
            <a:extLst>
              <a:ext uri="{FF2B5EF4-FFF2-40B4-BE49-F238E27FC236}">
                <a16:creationId xmlns:a16="http://schemas.microsoft.com/office/drawing/2014/main" id="{0D0BB822-9B23-7DBF-EFE3-D6A49BA22DDA}"/>
              </a:ext>
            </a:extLst>
          </p:cNvPr>
          <p:cNvSpPr txBox="1">
            <a:spLocks/>
          </p:cNvSpPr>
          <p:nvPr/>
        </p:nvSpPr>
        <p:spPr>
          <a:xfrm>
            <a:off x="489396" y="1715188"/>
            <a:ext cx="8254554" cy="356235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lvl="0" indent="0" defTabSz="914400" eaLnBrk="0" fontAlgn="base" hangingPunct="0">
              <a:lnSpc>
                <a:spcPct val="150000"/>
              </a:lnSpc>
              <a:spcBef>
                <a:spcPct val="0"/>
              </a:spcBef>
              <a:spcAft>
                <a:spcPct val="0"/>
              </a:spcAft>
              <a:buFontTx/>
              <a:buChar char="•"/>
            </a:pPr>
            <a:r>
              <a:rPr lang="en-US" altLang="en-US">
                <a:ln>
                  <a:noFill/>
                </a:ln>
              </a:rPr>
              <a:t>Show your robot and demonstrate it doing something (e.g. responding to the ultrasonic sensor, idle state or keyboard control) </a:t>
            </a:r>
          </a:p>
          <a:p>
            <a:pPr marL="0" lvl="0" indent="0" defTabSz="914400" eaLnBrk="0" fontAlgn="base" hangingPunct="0">
              <a:lnSpc>
                <a:spcPct val="150000"/>
              </a:lnSpc>
              <a:spcBef>
                <a:spcPct val="0"/>
              </a:spcBef>
              <a:spcAft>
                <a:spcPct val="0"/>
              </a:spcAft>
              <a:buFontTx/>
              <a:buChar char="•"/>
            </a:pPr>
            <a:r>
              <a:rPr lang="en-US" altLang="en-US">
                <a:ln>
                  <a:noFill/>
                </a:ln>
              </a:rPr>
              <a:t>Explain the control process when: </a:t>
            </a:r>
            <a:r>
              <a:rPr lang="en-US" altLang="en-US" i="1">
                <a:ln>
                  <a:noFill/>
                </a:ln>
              </a:rPr>
              <a:t>sensor → computer → code → motor → movement</a:t>
            </a:r>
            <a:r>
              <a:rPr lang="en-US" altLang="en-US">
                <a:ln>
                  <a:noFill/>
                </a:ln>
              </a:rPr>
              <a:t> </a:t>
            </a:r>
          </a:p>
          <a:p>
            <a:pPr marL="0" lvl="0" indent="0" defTabSz="914400" eaLnBrk="0" fontAlgn="base" hangingPunct="0">
              <a:lnSpc>
                <a:spcPct val="150000"/>
              </a:lnSpc>
              <a:spcBef>
                <a:spcPct val="0"/>
              </a:spcBef>
              <a:spcAft>
                <a:spcPct val="0"/>
              </a:spcAft>
              <a:buFontTx/>
              <a:buChar char="•"/>
            </a:pPr>
            <a:r>
              <a:rPr lang="en-US" altLang="en-US">
                <a:ln>
                  <a:noFill/>
                </a:ln>
              </a:rPr>
              <a:t>What does your robot sense? How does it respond? </a:t>
            </a:r>
          </a:p>
        </p:txBody>
      </p:sp>
    </p:spTree>
    <p:extLst>
      <p:ext uri="{BB962C8B-B14F-4D97-AF65-F5344CB8AC3E}">
        <p14:creationId xmlns:p14="http://schemas.microsoft.com/office/powerpoint/2010/main" val="245776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D55120-070F-1372-9DD3-90496969A733}"/>
              </a:ext>
            </a:extLst>
          </p:cNvPr>
          <p:cNvSpPr>
            <a:spLocks noGrp="1"/>
          </p:cNvSpPr>
          <p:nvPr>
            <p:ph type="sldNum" sz="quarter" idx="12"/>
          </p:nvPr>
        </p:nvSpPr>
        <p:spPr/>
        <p:txBody>
          <a:bodyPr/>
          <a:lstStyle/>
          <a:p>
            <a:fld id="{B6F15528-21DE-4FAA-801E-634DDDAF4B2B}" type="slidenum">
              <a:rPr lang="en-US" smtClean="0"/>
              <a:pPr/>
              <a:t>12</a:t>
            </a:fld>
            <a:endParaRPr lang="en-US"/>
          </a:p>
        </p:txBody>
      </p:sp>
      <p:sp>
        <p:nvSpPr>
          <p:cNvPr id="3" name="Text Placeholder 2">
            <a:extLst>
              <a:ext uri="{FF2B5EF4-FFF2-40B4-BE49-F238E27FC236}">
                <a16:creationId xmlns:a16="http://schemas.microsoft.com/office/drawing/2014/main" id="{10E4D242-6BBC-7DB2-EC82-7B4F9535ED6C}"/>
              </a:ext>
            </a:extLst>
          </p:cNvPr>
          <p:cNvSpPr>
            <a:spLocks noGrp="1"/>
          </p:cNvSpPr>
          <p:nvPr>
            <p:ph type="body" sz="quarter" idx="13"/>
          </p:nvPr>
        </p:nvSpPr>
        <p:spPr/>
        <p:txBody>
          <a:bodyPr/>
          <a:lstStyle/>
          <a:p>
            <a:r>
              <a:rPr lang="en-AU"/>
              <a:t>Our code</a:t>
            </a:r>
          </a:p>
        </p:txBody>
      </p:sp>
      <p:sp>
        <p:nvSpPr>
          <p:cNvPr id="4" name="Text Placeholder 3">
            <a:extLst>
              <a:ext uri="{FF2B5EF4-FFF2-40B4-BE49-F238E27FC236}">
                <a16:creationId xmlns:a16="http://schemas.microsoft.com/office/drawing/2014/main" id="{4D446FD7-9B9E-82F4-9F4F-494560A5B87D}"/>
              </a:ext>
            </a:extLst>
          </p:cNvPr>
          <p:cNvSpPr>
            <a:spLocks noGrp="1"/>
          </p:cNvSpPr>
          <p:nvPr>
            <p:ph type="body" sz="quarter" idx="14"/>
          </p:nvPr>
        </p:nvSpPr>
        <p:spPr/>
        <p:txBody>
          <a:bodyPr vert="horz" lIns="91440" tIns="45720" rIns="91440" bIns="45720" rtlCol="0" anchor="t">
            <a:noAutofit/>
          </a:bodyPr>
          <a:lstStyle/>
          <a:p>
            <a:r>
              <a:rPr lang="en-AU">
                <a:latin typeface="Aptos"/>
              </a:rPr>
              <a:t>Sample script: </a:t>
            </a:r>
            <a:r>
              <a:rPr lang="en-AU" b="0" i="1">
                <a:latin typeface="Aptos"/>
              </a:rPr>
              <a:t>“</a:t>
            </a:r>
            <a:r>
              <a:rPr lang="en-AU" b="0" i="1"/>
              <a:t>In this part, explain some of the coding ideas your group used.</a:t>
            </a:r>
          </a:p>
          <a:p>
            <a:r>
              <a:rPr lang="en-AU" b="0" i="1"/>
              <a:t>Try to explain at least one example of each:</a:t>
            </a:r>
          </a:p>
          <a:p>
            <a:r>
              <a:rPr lang="en-AU" b="0" i="1"/>
              <a:t>IF statement — What condition did you check? What action happened when the condition was true?</a:t>
            </a:r>
          </a:p>
          <a:p>
            <a:r>
              <a:rPr lang="en-AU" b="0" i="1"/>
              <a:t>Loop — What repeated action did your robot perform? Why was repeating that action useful?</a:t>
            </a:r>
          </a:p>
          <a:p>
            <a:r>
              <a:rPr lang="en-AU" b="0" i="1"/>
              <a:t>Custom block — What custom block did you create? How did it make your code easier to organise?”</a:t>
            </a:r>
          </a:p>
          <a:p>
            <a:r>
              <a:rPr lang="en-AU"/>
              <a:t>Instruction note: Encourage students to describe the idea, not read the code.</a:t>
            </a:r>
          </a:p>
        </p:txBody>
      </p:sp>
    </p:spTree>
    <p:extLst>
      <p:ext uri="{BB962C8B-B14F-4D97-AF65-F5344CB8AC3E}">
        <p14:creationId xmlns:p14="http://schemas.microsoft.com/office/powerpoint/2010/main" val="852606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BE5D7-A7EF-375D-0CDD-B0038A6CCEE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F901D5-F832-D9EC-1A72-FFC912464197}"/>
              </a:ext>
            </a:extLst>
          </p:cNvPr>
          <p:cNvSpPr>
            <a:spLocks noGrp="1"/>
          </p:cNvSpPr>
          <p:nvPr>
            <p:ph type="sldNum" sz="quarter" idx="12"/>
          </p:nvPr>
        </p:nvSpPr>
        <p:spPr/>
        <p:txBody>
          <a:bodyPr/>
          <a:lstStyle/>
          <a:p>
            <a:fld id="{B6F15528-21DE-4FAA-801E-634DDDAF4B2B}" type="slidenum">
              <a:rPr lang="en-US" smtClean="0"/>
              <a:pPr/>
              <a:t>13</a:t>
            </a:fld>
            <a:endParaRPr lang="en-US"/>
          </a:p>
        </p:txBody>
      </p:sp>
      <p:sp>
        <p:nvSpPr>
          <p:cNvPr id="3" name="Text Placeholder 2">
            <a:extLst>
              <a:ext uri="{FF2B5EF4-FFF2-40B4-BE49-F238E27FC236}">
                <a16:creationId xmlns:a16="http://schemas.microsoft.com/office/drawing/2014/main" id="{68EFFF96-C83E-C318-C71C-1CAC518D110F}"/>
              </a:ext>
            </a:extLst>
          </p:cNvPr>
          <p:cNvSpPr>
            <a:spLocks noGrp="1"/>
          </p:cNvSpPr>
          <p:nvPr>
            <p:ph type="body" sz="quarter" idx="13"/>
          </p:nvPr>
        </p:nvSpPr>
        <p:spPr/>
        <p:txBody>
          <a:bodyPr/>
          <a:lstStyle/>
          <a:p>
            <a:r>
              <a:rPr lang="en-AU"/>
              <a:t>Our code</a:t>
            </a:r>
          </a:p>
        </p:txBody>
      </p:sp>
      <p:sp>
        <p:nvSpPr>
          <p:cNvPr id="6" name="Text Placeholder 5">
            <a:extLst>
              <a:ext uri="{FF2B5EF4-FFF2-40B4-BE49-F238E27FC236}">
                <a16:creationId xmlns:a16="http://schemas.microsoft.com/office/drawing/2014/main" id="{83C7412E-3626-7AC9-52DE-B2E30F4E96DB}"/>
              </a:ext>
            </a:extLst>
          </p:cNvPr>
          <p:cNvSpPr txBox="1">
            <a:spLocks/>
          </p:cNvSpPr>
          <p:nvPr/>
        </p:nvSpPr>
        <p:spPr>
          <a:xfrm>
            <a:off x="489396" y="1715188"/>
            <a:ext cx="8254554" cy="356235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lvl="0" indent="0" defTabSz="914400" eaLnBrk="0" fontAlgn="base" hangingPunct="0">
              <a:lnSpc>
                <a:spcPct val="150000"/>
              </a:lnSpc>
              <a:spcBef>
                <a:spcPct val="0"/>
              </a:spcBef>
              <a:spcAft>
                <a:spcPct val="0"/>
              </a:spcAft>
              <a:buFontTx/>
              <a:buChar char="•"/>
            </a:pPr>
            <a:r>
              <a:rPr lang="en-US" altLang="en-US">
                <a:ln>
                  <a:noFill/>
                </a:ln>
              </a:rPr>
              <a:t>Explain one IF statement you used</a:t>
            </a:r>
          </a:p>
          <a:p>
            <a:pPr marL="416005" lvl="2" indent="0" defTabSz="914400" eaLnBrk="0" fontAlgn="base" hangingPunct="0">
              <a:lnSpc>
                <a:spcPct val="150000"/>
              </a:lnSpc>
              <a:spcBef>
                <a:spcPct val="0"/>
              </a:spcBef>
              <a:spcAft>
                <a:spcPct val="0"/>
              </a:spcAft>
              <a:buFontTx/>
              <a:buChar char="•"/>
            </a:pPr>
            <a:r>
              <a:rPr lang="en-US" altLang="en-US">
                <a:ln>
                  <a:noFill/>
                </a:ln>
              </a:rPr>
              <a:t>What was the event and what was the action?</a:t>
            </a:r>
          </a:p>
          <a:p>
            <a:pPr marL="0" lvl="0" indent="0" defTabSz="914400" eaLnBrk="0" fontAlgn="base" hangingPunct="0">
              <a:lnSpc>
                <a:spcPct val="150000"/>
              </a:lnSpc>
              <a:spcBef>
                <a:spcPct val="0"/>
              </a:spcBef>
              <a:spcAft>
                <a:spcPct val="0"/>
              </a:spcAft>
              <a:buFontTx/>
              <a:buChar char="•"/>
            </a:pPr>
            <a:r>
              <a:rPr lang="en-US" altLang="en-US">
                <a:ln>
                  <a:noFill/>
                </a:ln>
              </a:rPr>
              <a:t>Explain one loop you used</a:t>
            </a:r>
          </a:p>
          <a:p>
            <a:pPr marL="416005" lvl="2" indent="0" defTabSz="914400" eaLnBrk="0" fontAlgn="base" hangingPunct="0">
              <a:lnSpc>
                <a:spcPct val="150000"/>
              </a:lnSpc>
              <a:spcBef>
                <a:spcPct val="0"/>
              </a:spcBef>
              <a:spcAft>
                <a:spcPct val="0"/>
              </a:spcAft>
              <a:buFontTx/>
              <a:buChar char="•"/>
            </a:pPr>
            <a:r>
              <a:rPr lang="en-US" altLang="en-US">
                <a:ln>
                  <a:noFill/>
                </a:ln>
              </a:rPr>
              <a:t>Why was repeating something useful?</a:t>
            </a:r>
          </a:p>
          <a:p>
            <a:pPr marL="0" lvl="0" indent="0" defTabSz="914400" eaLnBrk="0" fontAlgn="base" hangingPunct="0">
              <a:lnSpc>
                <a:spcPct val="150000"/>
              </a:lnSpc>
              <a:spcBef>
                <a:spcPct val="0"/>
              </a:spcBef>
              <a:spcAft>
                <a:spcPct val="0"/>
              </a:spcAft>
              <a:buFontTx/>
              <a:buChar char="•"/>
            </a:pPr>
            <a:r>
              <a:rPr lang="en-US" altLang="en-US">
                <a:ln>
                  <a:noFill/>
                </a:ln>
              </a:rPr>
              <a:t>Describe one custom block you created</a:t>
            </a:r>
          </a:p>
          <a:p>
            <a:pPr marL="416005" lvl="2" indent="0" defTabSz="914400" eaLnBrk="0" fontAlgn="base" hangingPunct="0">
              <a:lnSpc>
                <a:spcPct val="150000"/>
              </a:lnSpc>
              <a:spcBef>
                <a:spcPct val="0"/>
              </a:spcBef>
              <a:spcAft>
                <a:spcPct val="0"/>
              </a:spcAft>
              <a:buFontTx/>
              <a:buChar char="•"/>
            </a:pPr>
            <a:r>
              <a:rPr lang="en-US" altLang="en-US">
                <a:ln>
                  <a:noFill/>
                </a:ln>
              </a:rPr>
              <a:t>How was it helpful</a:t>
            </a:r>
          </a:p>
        </p:txBody>
      </p:sp>
    </p:spTree>
    <p:extLst>
      <p:ext uri="{BB962C8B-B14F-4D97-AF65-F5344CB8AC3E}">
        <p14:creationId xmlns:p14="http://schemas.microsoft.com/office/powerpoint/2010/main" val="3328496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D55120-070F-1372-9DD3-90496969A733}"/>
              </a:ext>
            </a:extLst>
          </p:cNvPr>
          <p:cNvSpPr>
            <a:spLocks noGrp="1"/>
          </p:cNvSpPr>
          <p:nvPr>
            <p:ph type="sldNum" sz="quarter" idx="12"/>
          </p:nvPr>
        </p:nvSpPr>
        <p:spPr/>
        <p:txBody>
          <a:bodyPr/>
          <a:lstStyle/>
          <a:p>
            <a:fld id="{B6F15528-21DE-4FAA-801E-634DDDAF4B2B}" type="slidenum">
              <a:rPr lang="en-US" smtClean="0"/>
              <a:pPr/>
              <a:t>14</a:t>
            </a:fld>
            <a:endParaRPr lang="en-US"/>
          </a:p>
        </p:txBody>
      </p:sp>
      <p:sp>
        <p:nvSpPr>
          <p:cNvPr id="3" name="Text Placeholder 2">
            <a:extLst>
              <a:ext uri="{FF2B5EF4-FFF2-40B4-BE49-F238E27FC236}">
                <a16:creationId xmlns:a16="http://schemas.microsoft.com/office/drawing/2014/main" id="{10E4D242-6BBC-7DB2-EC82-7B4F9535ED6C}"/>
              </a:ext>
            </a:extLst>
          </p:cNvPr>
          <p:cNvSpPr>
            <a:spLocks noGrp="1"/>
          </p:cNvSpPr>
          <p:nvPr>
            <p:ph type="body" sz="quarter" idx="13"/>
          </p:nvPr>
        </p:nvSpPr>
        <p:spPr/>
        <p:txBody>
          <a:bodyPr/>
          <a:lstStyle/>
          <a:p>
            <a:r>
              <a:rPr lang="en-AU"/>
              <a:t>Our skin</a:t>
            </a:r>
          </a:p>
        </p:txBody>
      </p:sp>
      <p:sp>
        <p:nvSpPr>
          <p:cNvPr id="4" name="Text Placeholder 3">
            <a:extLst>
              <a:ext uri="{FF2B5EF4-FFF2-40B4-BE49-F238E27FC236}">
                <a16:creationId xmlns:a16="http://schemas.microsoft.com/office/drawing/2014/main" id="{4D446FD7-9B9E-82F4-9F4F-494560A5B87D}"/>
              </a:ext>
            </a:extLst>
          </p:cNvPr>
          <p:cNvSpPr>
            <a:spLocks noGrp="1"/>
          </p:cNvSpPr>
          <p:nvPr>
            <p:ph type="body" sz="quarter" idx="14"/>
          </p:nvPr>
        </p:nvSpPr>
        <p:spPr>
          <a:xfrm>
            <a:off x="489396" y="1402289"/>
            <a:ext cx="8254554" cy="3562350"/>
          </a:xfrm>
        </p:spPr>
        <p:txBody>
          <a:bodyPr/>
          <a:lstStyle/>
          <a:p>
            <a:r>
              <a:rPr lang="en-AU"/>
              <a:t>Sample script: </a:t>
            </a:r>
            <a:r>
              <a:rPr lang="en-AU" b="0" i="1"/>
              <a:t>“Now explain the design of your robot’s skin.</a:t>
            </a:r>
            <a:br>
              <a:rPr lang="en-AU" b="0" i="1"/>
            </a:br>
            <a:endParaRPr lang="en-AU" b="0" i="1"/>
          </a:p>
          <a:p>
            <a:r>
              <a:rPr lang="en-AU" b="0" i="1"/>
              <a:t>Think about both appearance and materials.</a:t>
            </a:r>
            <a:br>
              <a:rPr lang="en-AU" b="0" i="1"/>
            </a:br>
            <a:endParaRPr lang="en-AU" b="0" i="1"/>
          </a:p>
          <a:p>
            <a:r>
              <a:rPr lang="en-AU" b="0" i="1"/>
              <a:t>Explain:</a:t>
            </a:r>
          </a:p>
          <a:p>
            <a:r>
              <a:rPr lang="en-AU" b="0" i="1"/>
              <a:t>What material you chose, why you chose it and how you want people to perceive your robot</a:t>
            </a:r>
            <a:br>
              <a:rPr lang="en-AU" b="0" i="1"/>
            </a:br>
            <a:endParaRPr lang="en-AU" b="0" i="1"/>
          </a:p>
          <a:p>
            <a:r>
              <a:rPr lang="en-AU" b="0" i="1"/>
              <a:t>Also think about sustainability:</a:t>
            </a:r>
          </a:p>
          <a:p>
            <a:r>
              <a:rPr lang="en-AU" b="0" i="1"/>
              <a:t>Is the material recycled or reused? Was it something you already had at home? How does your design make your robot more interesting or meaningful?”</a:t>
            </a:r>
          </a:p>
          <a:p>
            <a:endParaRPr lang="en-AU" b="0" i="1"/>
          </a:p>
          <a:p>
            <a:endParaRPr lang="en-AU"/>
          </a:p>
        </p:txBody>
      </p:sp>
    </p:spTree>
    <p:extLst>
      <p:ext uri="{BB962C8B-B14F-4D97-AF65-F5344CB8AC3E}">
        <p14:creationId xmlns:p14="http://schemas.microsoft.com/office/powerpoint/2010/main" val="3219323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B5D25-B0CC-F214-D787-31CBF06D9AD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516583-BF4E-CA6A-78FA-612E1C739A6A}"/>
              </a:ext>
            </a:extLst>
          </p:cNvPr>
          <p:cNvSpPr>
            <a:spLocks noGrp="1"/>
          </p:cNvSpPr>
          <p:nvPr>
            <p:ph type="sldNum" sz="quarter" idx="12"/>
          </p:nvPr>
        </p:nvSpPr>
        <p:spPr/>
        <p:txBody>
          <a:bodyPr/>
          <a:lstStyle/>
          <a:p>
            <a:fld id="{B6F15528-21DE-4FAA-801E-634DDDAF4B2B}" type="slidenum">
              <a:rPr lang="en-US" smtClean="0"/>
              <a:pPr/>
              <a:t>15</a:t>
            </a:fld>
            <a:endParaRPr lang="en-US"/>
          </a:p>
        </p:txBody>
      </p:sp>
      <p:sp>
        <p:nvSpPr>
          <p:cNvPr id="3" name="Text Placeholder 2">
            <a:extLst>
              <a:ext uri="{FF2B5EF4-FFF2-40B4-BE49-F238E27FC236}">
                <a16:creationId xmlns:a16="http://schemas.microsoft.com/office/drawing/2014/main" id="{6440B4B0-9367-DD0C-CCC7-42F5D0FCC65F}"/>
              </a:ext>
            </a:extLst>
          </p:cNvPr>
          <p:cNvSpPr>
            <a:spLocks noGrp="1"/>
          </p:cNvSpPr>
          <p:nvPr>
            <p:ph type="body" sz="quarter" idx="13"/>
          </p:nvPr>
        </p:nvSpPr>
        <p:spPr/>
        <p:txBody>
          <a:bodyPr/>
          <a:lstStyle/>
          <a:p>
            <a:r>
              <a:rPr lang="en-AU"/>
              <a:t>Our skin</a:t>
            </a:r>
          </a:p>
        </p:txBody>
      </p:sp>
      <p:sp>
        <p:nvSpPr>
          <p:cNvPr id="6" name="Text Placeholder 5">
            <a:extLst>
              <a:ext uri="{FF2B5EF4-FFF2-40B4-BE49-F238E27FC236}">
                <a16:creationId xmlns:a16="http://schemas.microsoft.com/office/drawing/2014/main" id="{41BCC11C-0550-2488-49D9-26E1D5D22EE0}"/>
              </a:ext>
            </a:extLst>
          </p:cNvPr>
          <p:cNvSpPr txBox="1">
            <a:spLocks/>
          </p:cNvSpPr>
          <p:nvPr/>
        </p:nvSpPr>
        <p:spPr>
          <a:xfrm>
            <a:off x="489396" y="1343996"/>
            <a:ext cx="8254554" cy="356235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Wingdings" panose="05000000000000000000" pitchFamily="2" charset="2"/>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defTabSz="914400" eaLnBrk="0" fontAlgn="base" hangingPunct="0">
              <a:spcBef>
                <a:spcPct val="0"/>
              </a:spcBef>
              <a:spcAft>
                <a:spcPct val="0"/>
              </a:spcAft>
            </a:pPr>
            <a:r>
              <a:rPr lang="en-US" altLang="en-US">
                <a:ln>
                  <a:noFill/>
                </a:ln>
              </a:rPr>
              <a:t>What material did your group use?</a:t>
            </a:r>
          </a:p>
          <a:p>
            <a:pPr defTabSz="914400" eaLnBrk="0" fontAlgn="base" hangingPunct="0">
              <a:lnSpc>
                <a:spcPct val="150000"/>
              </a:lnSpc>
              <a:spcBef>
                <a:spcPct val="0"/>
              </a:spcBef>
              <a:spcAft>
                <a:spcPct val="0"/>
              </a:spcAft>
            </a:pPr>
            <a:r>
              <a:rPr lang="en-US" altLang="en-US">
                <a:ln>
                  <a:noFill/>
                </a:ln>
              </a:rPr>
              <a:t>How do you want others to perceive your Blossom?</a:t>
            </a:r>
          </a:p>
          <a:p>
            <a:pPr defTabSz="914400" eaLnBrk="0" fontAlgn="base" hangingPunct="0">
              <a:lnSpc>
                <a:spcPct val="150000"/>
              </a:lnSpc>
              <a:spcBef>
                <a:spcPct val="0"/>
              </a:spcBef>
              <a:spcAft>
                <a:spcPct val="0"/>
              </a:spcAft>
            </a:pPr>
            <a:r>
              <a:rPr lang="en-US" altLang="en-US">
                <a:ln>
                  <a:noFill/>
                </a:ln>
              </a:rPr>
              <a:t>Why is this material a sustainable choice?</a:t>
            </a:r>
          </a:p>
          <a:p>
            <a:pPr lvl="2" defTabSz="914400" eaLnBrk="0" fontAlgn="base" hangingPunct="0">
              <a:lnSpc>
                <a:spcPct val="150000"/>
              </a:lnSpc>
              <a:spcBef>
                <a:spcPct val="0"/>
              </a:spcBef>
              <a:spcAft>
                <a:spcPct val="0"/>
              </a:spcAft>
            </a:pPr>
            <a:r>
              <a:rPr lang="en-US" altLang="en-US">
                <a:ln>
                  <a:noFill/>
                </a:ln>
              </a:rPr>
              <a:t>Is it recycled or repurposed?</a:t>
            </a:r>
          </a:p>
          <a:p>
            <a:pPr defTabSz="914400" eaLnBrk="0" fontAlgn="base" hangingPunct="0">
              <a:lnSpc>
                <a:spcPct val="150000"/>
              </a:lnSpc>
              <a:spcBef>
                <a:spcPct val="0"/>
              </a:spcBef>
              <a:spcAft>
                <a:spcPct val="0"/>
              </a:spcAft>
            </a:pPr>
            <a:r>
              <a:rPr lang="en-US" altLang="en-US">
                <a:ln>
                  <a:noFill/>
                </a:ln>
              </a:rPr>
              <a:t>How is this material equitable?</a:t>
            </a:r>
          </a:p>
          <a:p>
            <a:pPr lvl="2" defTabSz="914400" eaLnBrk="0" fontAlgn="base" hangingPunct="0">
              <a:lnSpc>
                <a:spcPct val="150000"/>
              </a:lnSpc>
              <a:spcBef>
                <a:spcPct val="0"/>
              </a:spcBef>
              <a:spcAft>
                <a:spcPct val="0"/>
              </a:spcAft>
            </a:pPr>
            <a:r>
              <a:rPr lang="en-US" altLang="en-US">
                <a:ln>
                  <a:noFill/>
                </a:ln>
              </a:rPr>
              <a:t>Did you pay for it?</a:t>
            </a:r>
          </a:p>
          <a:p>
            <a:pPr lvl="2" defTabSz="914400" eaLnBrk="0" fontAlgn="base" hangingPunct="0">
              <a:lnSpc>
                <a:spcPct val="150000"/>
              </a:lnSpc>
              <a:spcBef>
                <a:spcPct val="0"/>
              </a:spcBef>
              <a:spcAft>
                <a:spcPct val="0"/>
              </a:spcAft>
            </a:pPr>
            <a:r>
              <a:rPr lang="en-US" altLang="en-US">
                <a:ln>
                  <a:noFill/>
                </a:ln>
              </a:rPr>
              <a:t>Was it lying around the house?</a:t>
            </a:r>
          </a:p>
        </p:txBody>
      </p:sp>
    </p:spTree>
    <p:extLst>
      <p:ext uri="{BB962C8B-B14F-4D97-AF65-F5344CB8AC3E}">
        <p14:creationId xmlns:p14="http://schemas.microsoft.com/office/powerpoint/2010/main" val="2434477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D55120-070F-1372-9DD3-90496969A733}"/>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3" name="Text Placeholder 2">
            <a:extLst>
              <a:ext uri="{FF2B5EF4-FFF2-40B4-BE49-F238E27FC236}">
                <a16:creationId xmlns:a16="http://schemas.microsoft.com/office/drawing/2014/main" id="{10E4D242-6BBC-7DB2-EC82-7B4F9535ED6C}"/>
              </a:ext>
            </a:extLst>
          </p:cNvPr>
          <p:cNvSpPr>
            <a:spLocks noGrp="1"/>
          </p:cNvSpPr>
          <p:nvPr>
            <p:ph type="body" sz="quarter" idx="13"/>
          </p:nvPr>
        </p:nvSpPr>
        <p:spPr/>
        <p:txBody>
          <a:bodyPr/>
          <a:lstStyle/>
          <a:p>
            <a:r>
              <a:rPr lang="en-AU"/>
              <a:t>Our reflection</a:t>
            </a:r>
          </a:p>
        </p:txBody>
      </p:sp>
      <p:sp>
        <p:nvSpPr>
          <p:cNvPr id="4" name="Text Placeholder 3">
            <a:extLst>
              <a:ext uri="{FF2B5EF4-FFF2-40B4-BE49-F238E27FC236}">
                <a16:creationId xmlns:a16="http://schemas.microsoft.com/office/drawing/2014/main" id="{4D446FD7-9B9E-82F4-9F4F-494560A5B87D}"/>
              </a:ext>
            </a:extLst>
          </p:cNvPr>
          <p:cNvSpPr>
            <a:spLocks noGrp="1"/>
          </p:cNvSpPr>
          <p:nvPr>
            <p:ph type="body" sz="quarter" idx="14"/>
          </p:nvPr>
        </p:nvSpPr>
        <p:spPr>
          <a:xfrm>
            <a:off x="489396" y="1402289"/>
            <a:ext cx="8254554" cy="3562350"/>
          </a:xfrm>
        </p:spPr>
        <p:txBody>
          <a:bodyPr/>
          <a:lstStyle/>
          <a:p>
            <a:r>
              <a:rPr lang="en-AU"/>
              <a:t>Sample script: </a:t>
            </a:r>
            <a:r>
              <a:rPr lang="en-AU" b="0" i="1"/>
              <a:t>“This part is about reflecting on your learning.</a:t>
            </a:r>
            <a:br>
              <a:rPr lang="en-AU" b="0" i="1"/>
            </a:br>
            <a:endParaRPr lang="en-AU" b="0" i="1"/>
          </a:p>
          <a:p>
            <a:r>
              <a:rPr lang="en-AU" b="0" i="1"/>
              <a:t>Think about your experience during the program.</a:t>
            </a:r>
            <a:br>
              <a:rPr lang="en-AU" b="0" i="1"/>
            </a:br>
            <a:endParaRPr lang="en-AU" b="0" i="1"/>
          </a:p>
          <a:p>
            <a:r>
              <a:rPr lang="en-AU" b="0" i="1"/>
              <a:t>You might talk about something that surprised you about robots or AI, an example of AI you use every day, something you found difficult but eventually solved, something you would do differently next time</a:t>
            </a:r>
            <a:br>
              <a:rPr lang="en-AU" b="0" i="1"/>
            </a:br>
            <a:endParaRPr lang="en-AU" b="0" i="1"/>
          </a:p>
          <a:p>
            <a:r>
              <a:rPr lang="en-AU" b="0" i="1"/>
              <a:t>Reflection is important because it helps us understand how we learn and improve.”</a:t>
            </a:r>
          </a:p>
          <a:p>
            <a:endParaRPr lang="en-AU" b="0" i="1"/>
          </a:p>
          <a:p>
            <a:endParaRPr lang="en-AU"/>
          </a:p>
        </p:txBody>
      </p:sp>
    </p:spTree>
    <p:extLst>
      <p:ext uri="{BB962C8B-B14F-4D97-AF65-F5344CB8AC3E}">
        <p14:creationId xmlns:p14="http://schemas.microsoft.com/office/powerpoint/2010/main" val="3651435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E15A32-3D70-F073-7BE1-CEBF161FA258}"/>
              </a:ext>
            </a:extLst>
          </p:cNvPr>
          <p:cNvSpPr>
            <a:spLocks noGrp="1"/>
          </p:cNvSpPr>
          <p:nvPr>
            <p:ph type="sldNum" sz="quarter" idx="12"/>
          </p:nvPr>
        </p:nvSpPr>
        <p:spPr/>
        <p:txBody>
          <a:bodyPr/>
          <a:lstStyle/>
          <a:p>
            <a:fld id="{B6F15528-21DE-4FAA-801E-634DDDAF4B2B}" type="slidenum">
              <a:rPr lang="en-US" smtClean="0"/>
              <a:pPr/>
              <a:t>17</a:t>
            </a:fld>
            <a:endParaRPr lang="en-US"/>
          </a:p>
        </p:txBody>
      </p:sp>
      <p:sp>
        <p:nvSpPr>
          <p:cNvPr id="3" name="Text Placeholder 2">
            <a:extLst>
              <a:ext uri="{FF2B5EF4-FFF2-40B4-BE49-F238E27FC236}">
                <a16:creationId xmlns:a16="http://schemas.microsoft.com/office/drawing/2014/main" id="{EC9BE99F-F906-7CE3-33CD-66B660BA0822}"/>
              </a:ext>
            </a:extLst>
          </p:cNvPr>
          <p:cNvSpPr>
            <a:spLocks noGrp="1"/>
          </p:cNvSpPr>
          <p:nvPr>
            <p:ph type="body" sz="quarter" idx="13"/>
          </p:nvPr>
        </p:nvSpPr>
        <p:spPr/>
        <p:txBody>
          <a:bodyPr/>
          <a:lstStyle/>
          <a:p>
            <a:r>
              <a:rPr lang="en-AU"/>
              <a:t>Our reflection</a:t>
            </a:r>
          </a:p>
        </p:txBody>
      </p:sp>
      <p:sp>
        <p:nvSpPr>
          <p:cNvPr id="4" name="Text Placeholder 3">
            <a:extLst>
              <a:ext uri="{FF2B5EF4-FFF2-40B4-BE49-F238E27FC236}">
                <a16:creationId xmlns:a16="http://schemas.microsoft.com/office/drawing/2014/main" id="{EF423C6E-2780-7D41-BEE5-F01DAEA82746}"/>
              </a:ext>
            </a:extLst>
          </p:cNvPr>
          <p:cNvSpPr>
            <a:spLocks noGrp="1"/>
          </p:cNvSpPr>
          <p:nvPr>
            <p:ph type="body" sz="quarter" idx="14"/>
          </p:nvPr>
        </p:nvSpPr>
        <p:spPr>
          <a:xfrm>
            <a:off x="489396" y="1501736"/>
            <a:ext cx="8254554" cy="3562350"/>
          </a:xfrm>
        </p:spPr>
        <p:txBody>
          <a:bodyPr/>
          <a:lstStyle/>
          <a:p>
            <a:r>
              <a:rPr lang="en-AU"/>
              <a:t>What is one thing about robots that surprised you during the program?</a:t>
            </a:r>
          </a:p>
          <a:p>
            <a:r>
              <a:rPr lang="en-AU"/>
              <a:t>What is one use of AI you come across daily that you didn’t think was AI before the program?</a:t>
            </a:r>
          </a:p>
          <a:p>
            <a:r>
              <a:rPr lang="en-AU"/>
              <a:t>If you could change one thing about the program what would it be?</a:t>
            </a:r>
          </a:p>
          <a:p>
            <a:pPr lvl="2"/>
            <a:r>
              <a:rPr lang="en-AU"/>
              <a:t>Learn more or less coding, building, AI, robots?</a:t>
            </a:r>
          </a:p>
          <a:p>
            <a:pPr lvl="2"/>
            <a:r>
              <a:rPr lang="en-AU"/>
              <a:t>Change the build or the skin?</a:t>
            </a:r>
          </a:p>
          <a:p>
            <a:r>
              <a:rPr lang="en-AU"/>
              <a:t>What is one way you would use robots or AI to make a  positive difference in the world?</a:t>
            </a:r>
          </a:p>
        </p:txBody>
      </p:sp>
    </p:spTree>
    <p:extLst>
      <p:ext uri="{BB962C8B-B14F-4D97-AF65-F5344CB8AC3E}">
        <p14:creationId xmlns:p14="http://schemas.microsoft.com/office/powerpoint/2010/main" val="2660645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D55120-070F-1372-9DD3-90496969A733}"/>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3" name="Text Placeholder 2">
            <a:extLst>
              <a:ext uri="{FF2B5EF4-FFF2-40B4-BE49-F238E27FC236}">
                <a16:creationId xmlns:a16="http://schemas.microsoft.com/office/drawing/2014/main" id="{10E4D242-6BBC-7DB2-EC82-7B4F9535ED6C}"/>
              </a:ext>
            </a:extLst>
          </p:cNvPr>
          <p:cNvSpPr>
            <a:spLocks noGrp="1"/>
          </p:cNvSpPr>
          <p:nvPr>
            <p:ph type="body" sz="quarter" idx="13"/>
          </p:nvPr>
        </p:nvSpPr>
        <p:spPr/>
        <p:txBody>
          <a:bodyPr/>
          <a:lstStyle/>
          <a:p>
            <a:r>
              <a:rPr lang="en-AU"/>
              <a:t>Audience task</a:t>
            </a:r>
          </a:p>
        </p:txBody>
      </p:sp>
      <p:sp>
        <p:nvSpPr>
          <p:cNvPr id="4" name="Text Placeholder 3">
            <a:extLst>
              <a:ext uri="{FF2B5EF4-FFF2-40B4-BE49-F238E27FC236}">
                <a16:creationId xmlns:a16="http://schemas.microsoft.com/office/drawing/2014/main" id="{4D446FD7-9B9E-82F4-9F4F-494560A5B87D}"/>
              </a:ext>
            </a:extLst>
          </p:cNvPr>
          <p:cNvSpPr>
            <a:spLocks noGrp="1"/>
          </p:cNvSpPr>
          <p:nvPr>
            <p:ph type="body" sz="quarter" idx="14"/>
          </p:nvPr>
        </p:nvSpPr>
        <p:spPr>
          <a:xfrm>
            <a:off x="489396" y="1647825"/>
            <a:ext cx="8254554" cy="3562350"/>
          </a:xfrm>
        </p:spPr>
        <p:txBody>
          <a:bodyPr/>
          <a:lstStyle/>
          <a:p>
            <a:r>
              <a:rPr lang="en-AU"/>
              <a:t>Instruction note: Try to keep those not presenting involved and encourage students to ask other group questions and take a few comments on things that students found new or interesting about their peers’ presentation.</a:t>
            </a:r>
            <a:br>
              <a:rPr lang="en-AU" b="0" i="1"/>
            </a:br>
            <a:endParaRPr lang="en-AU" b="0" i="1"/>
          </a:p>
          <a:p>
            <a:endParaRPr lang="en-AU"/>
          </a:p>
        </p:txBody>
      </p:sp>
    </p:spTree>
    <p:extLst>
      <p:ext uri="{BB962C8B-B14F-4D97-AF65-F5344CB8AC3E}">
        <p14:creationId xmlns:p14="http://schemas.microsoft.com/office/powerpoint/2010/main" val="520628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FD84E0-A937-CC2C-3E85-E70F4B782E2F}"/>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3" name="Text Placeholder 2">
            <a:extLst>
              <a:ext uri="{FF2B5EF4-FFF2-40B4-BE49-F238E27FC236}">
                <a16:creationId xmlns:a16="http://schemas.microsoft.com/office/drawing/2014/main" id="{EC0E9001-E15D-1B63-EA87-E71481846AD6}"/>
              </a:ext>
            </a:extLst>
          </p:cNvPr>
          <p:cNvSpPr>
            <a:spLocks noGrp="1"/>
          </p:cNvSpPr>
          <p:nvPr>
            <p:ph type="body" sz="quarter" idx="13"/>
          </p:nvPr>
        </p:nvSpPr>
        <p:spPr/>
        <p:txBody>
          <a:bodyPr/>
          <a:lstStyle/>
          <a:p>
            <a:r>
              <a:rPr lang="en-AU"/>
              <a:t>Audience task</a:t>
            </a:r>
          </a:p>
        </p:txBody>
      </p:sp>
      <p:sp>
        <p:nvSpPr>
          <p:cNvPr id="4" name="Text Placeholder 3">
            <a:extLst>
              <a:ext uri="{FF2B5EF4-FFF2-40B4-BE49-F238E27FC236}">
                <a16:creationId xmlns:a16="http://schemas.microsoft.com/office/drawing/2014/main" id="{7696C4C6-D8F1-9F67-110F-31F8B11CC68B}"/>
              </a:ext>
            </a:extLst>
          </p:cNvPr>
          <p:cNvSpPr>
            <a:spLocks noGrp="1"/>
          </p:cNvSpPr>
          <p:nvPr>
            <p:ph type="body" sz="quarter" idx="14"/>
          </p:nvPr>
        </p:nvSpPr>
        <p:spPr/>
        <p:txBody>
          <a:bodyPr/>
          <a:lstStyle/>
          <a:p>
            <a:r>
              <a:rPr lang="en-AU"/>
              <a:t>While another group is presenting it’s your job to think about:</a:t>
            </a:r>
          </a:p>
          <a:p>
            <a:pPr lvl="2"/>
            <a:r>
              <a:rPr lang="en-AU"/>
              <a:t>One thing you hadn’t thought about</a:t>
            </a:r>
          </a:p>
          <a:p>
            <a:pPr lvl="2"/>
            <a:r>
              <a:rPr lang="en-AU"/>
              <a:t>One question you could ask them</a:t>
            </a:r>
          </a:p>
        </p:txBody>
      </p:sp>
    </p:spTree>
    <p:extLst>
      <p:ext uri="{BB962C8B-B14F-4D97-AF65-F5344CB8AC3E}">
        <p14:creationId xmlns:p14="http://schemas.microsoft.com/office/powerpoint/2010/main" val="2604441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3B77EB-5A54-0C07-2406-B303EA637F14}"/>
              </a:ext>
            </a:extLst>
          </p:cNvPr>
          <p:cNvSpPr>
            <a:spLocks noGrp="1"/>
          </p:cNvSpPr>
          <p:nvPr>
            <p:ph type="sldNum" sz="quarter" idx="12"/>
          </p:nvPr>
        </p:nvSpPr>
        <p:spPr/>
        <p:txBody>
          <a:bodyPr/>
          <a:lstStyle/>
          <a:p>
            <a:fld id="{B6F15528-21DE-4FAA-801E-634DDDAF4B2B}" type="slidenum">
              <a:rPr lang="en-US" smtClean="0"/>
              <a:pPr/>
              <a:t>20</a:t>
            </a:fld>
            <a:endParaRPr lang="en-US"/>
          </a:p>
        </p:txBody>
      </p:sp>
      <p:sp>
        <p:nvSpPr>
          <p:cNvPr id="3" name="Text Placeholder 2">
            <a:extLst>
              <a:ext uri="{FF2B5EF4-FFF2-40B4-BE49-F238E27FC236}">
                <a16:creationId xmlns:a16="http://schemas.microsoft.com/office/drawing/2014/main" id="{FAEE4E71-5876-A2C4-FD26-CE548216836A}"/>
              </a:ext>
            </a:extLst>
          </p:cNvPr>
          <p:cNvSpPr>
            <a:spLocks noGrp="1"/>
          </p:cNvSpPr>
          <p:nvPr>
            <p:ph type="body" sz="quarter" idx="13"/>
          </p:nvPr>
        </p:nvSpPr>
        <p:spPr/>
        <p:txBody>
          <a:bodyPr/>
          <a:lstStyle/>
          <a:p>
            <a:r>
              <a:rPr lang="en-AU"/>
              <a:t>Questionnaire</a:t>
            </a:r>
          </a:p>
        </p:txBody>
      </p:sp>
      <p:sp>
        <p:nvSpPr>
          <p:cNvPr id="4" name="Text Placeholder 3">
            <a:extLst>
              <a:ext uri="{FF2B5EF4-FFF2-40B4-BE49-F238E27FC236}">
                <a16:creationId xmlns:a16="http://schemas.microsoft.com/office/drawing/2014/main" id="{E13AA2F1-3E8E-F220-694A-21D127C46EFF}"/>
              </a:ext>
            </a:extLst>
          </p:cNvPr>
          <p:cNvSpPr>
            <a:spLocks noGrp="1"/>
          </p:cNvSpPr>
          <p:nvPr>
            <p:ph type="body" sz="quarter" idx="14"/>
          </p:nvPr>
        </p:nvSpPr>
        <p:spPr/>
        <p:txBody>
          <a:bodyPr/>
          <a:lstStyle/>
          <a:p>
            <a:endParaRPr lang="en-AU"/>
          </a:p>
        </p:txBody>
      </p:sp>
    </p:spTree>
    <p:extLst>
      <p:ext uri="{BB962C8B-B14F-4D97-AF65-F5344CB8AC3E}">
        <p14:creationId xmlns:p14="http://schemas.microsoft.com/office/powerpoint/2010/main" val="923499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21</a:t>
            </a:fld>
            <a:endParaRPr lang="en-US"/>
          </a:p>
        </p:txBody>
      </p:sp>
      <p:sp>
        <p:nvSpPr>
          <p:cNvPr id="3" name="Header"/>
          <p:cNvSpPr>
            <a:spLocks noGrp="1"/>
          </p:cNvSpPr>
          <p:nvPr>
            <p:ph type="body" sz="quarter" idx="13"/>
          </p:nvPr>
        </p:nvSpPr>
        <p:spPr/>
        <p:txBody>
          <a:bodyPr/>
          <a:lstStyle/>
          <a:p>
            <a:r>
              <a:rPr lang="en-AU"/>
              <a:t>You did it!</a:t>
            </a:r>
          </a:p>
        </p:txBody>
      </p:sp>
      <p:sp>
        <p:nvSpPr>
          <p:cNvPr id="10" name="CongratsBanner"/>
          <p:cNvSpPr txBox="1">
            <a:spLocks/>
          </p:cNvSpPr>
          <p:nvPr/>
        </p:nvSpPr>
        <p:spPr>
          <a:xfrm>
            <a:off x="590550" y="1840117"/>
            <a:ext cx="8229600" cy="1143000"/>
          </a:xfrm>
          <a:prstGeom prst="rect">
            <a:avLst/>
          </a:prstGeom>
          <a:solidFill>
            <a:srgbClr val="233A17"/>
          </a:solidFill>
        </p:spPr>
        <p:txBody>
          <a:bodyPr vert="horz" lIns="182880" tIns="91440" rIns="182880" bIns="91440" rtlCol="0" anchor="ctr"/>
          <a:lstStyle/>
          <a:p>
            <a:pPr algn="ctr"/>
            <a:r>
              <a:rPr lang="en-AU" sz="3600" b="1" dirty="0">
                <a:solidFill>
                  <a:srgbClr val="FEFAC9"/>
                </a:solidFill>
                <a:latin typeface="Berlin Sans FB"/>
              </a:rPr>
              <a:t>Congratulations, Outback Robots graduates!</a:t>
            </a:r>
          </a:p>
        </p:txBody>
      </p:sp>
      <p:sp>
        <p:nvSpPr>
          <p:cNvPr id="11" name="Card1Built"/>
          <p:cNvSpPr txBox="1">
            <a:spLocks/>
          </p:cNvSpPr>
          <p:nvPr/>
        </p:nvSpPr>
        <p:spPr>
          <a:xfrm>
            <a:off x="590550" y="3097417"/>
            <a:ext cx="2590800" cy="2286000"/>
          </a:xfrm>
          <a:prstGeom prst="rect">
            <a:avLst/>
          </a:prstGeom>
          <a:solidFill>
            <a:srgbClr val="F3A447"/>
          </a:solidFill>
        </p:spPr>
        <p:txBody>
          <a:bodyPr vert="horz" lIns="182880" tIns="228600" rIns="182880" bIns="182880" rtlCol="0" anchor="t"/>
          <a:lstStyle/>
          <a:p>
            <a:pPr algn="ctr"/>
            <a:r>
              <a:rPr lang="en-AU" sz="3600" b="1" dirty="0">
                <a:solidFill>
                  <a:srgbClr val="233A17"/>
                </a:solidFill>
                <a:latin typeface="Berlin Sans FB"/>
              </a:rPr>
              <a:t>🤖</a:t>
            </a:r>
          </a:p>
          <a:p>
            <a:pPr algn="ctr"/>
            <a:r>
              <a:rPr lang="en-AU" sz="2400" b="1" dirty="0">
                <a:solidFill>
                  <a:srgbClr val="233A17"/>
                </a:solidFill>
                <a:latin typeface="Berlin Sans FB"/>
              </a:rPr>
              <a:t>You Built</a:t>
            </a:r>
          </a:p>
          <a:p>
            <a:pPr algn="ctr"/>
            <a:r>
              <a:rPr lang="en-AU" sz="1600" dirty="0">
                <a:solidFill>
                  <a:srgbClr val="233A17"/>
                </a:solidFill>
                <a:latin typeface="Berlin Sans FB"/>
              </a:rPr>
              <a:t>a real robot with sensors, motors and code</a:t>
            </a:r>
          </a:p>
        </p:txBody>
      </p:sp>
      <p:sp>
        <p:nvSpPr>
          <p:cNvPr id="12" name="Card2Coded"/>
          <p:cNvSpPr txBox="1">
            <a:spLocks/>
          </p:cNvSpPr>
          <p:nvPr/>
        </p:nvSpPr>
        <p:spPr>
          <a:xfrm>
            <a:off x="3486150" y="3097417"/>
            <a:ext cx="2590800" cy="2286000"/>
          </a:xfrm>
          <a:prstGeom prst="rect">
            <a:avLst/>
          </a:prstGeom>
          <a:solidFill>
            <a:srgbClr val="E7BC29"/>
          </a:solidFill>
        </p:spPr>
        <p:txBody>
          <a:bodyPr vert="horz" lIns="182880" tIns="228600" rIns="182880" bIns="182880" rtlCol="0" anchor="t"/>
          <a:lstStyle/>
          <a:p>
            <a:pPr algn="ctr"/>
            <a:r>
              <a:rPr lang="en-AU" sz="3600" b="1" dirty="0">
                <a:solidFill>
                  <a:srgbClr val="233A17"/>
                </a:solidFill>
                <a:latin typeface="Berlin Sans FB"/>
              </a:rPr>
              <a:t>💻</a:t>
            </a:r>
          </a:p>
          <a:p>
            <a:pPr algn="ctr"/>
            <a:r>
              <a:rPr lang="en-AU" sz="2400" b="1" dirty="0">
                <a:solidFill>
                  <a:srgbClr val="233A17"/>
                </a:solidFill>
                <a:latin typeface="Berlin Sans FB"/>
              </a:rPr>
              <a:t>You Coded</a:t>
            </a:r>
          </a:p>
          <a:p>
            <a:pPr algn="ctr"/>
            <a:r>
              <a:rPr lang="en-AU" sz="1600" dirty="0">
                <a:solidFill>
                  <a:srgbClr val="233A17"/>
                </a:solidFill>
                <a:latin typeface="Berlin Sans FB"/>
              </a:rPr>
              <a:t>with loops, IF statements and custom blocks</a:t>
            </a:r>
          </a:p>
        </p:txBody>
      </p:sp>
      <p:sp>
        <p:nvSpPr>
          <p:cNvPr id="13" name="Card3Designed"/>
          <p:cNvSpPr txBox="1">
            <a:spLocks/>
          </p:cNvSpPr>
          <p:nvPr/>
        </p:nvSpPr>
        <p:spPr>
          <a:xfrm>
            <a:off x="6381750" y="3097417"/>
            <a:ext cx="2590800" cy="2286000"/>
          </a:xfrm>
          <a:prstGeom prst="rect">
            <a:avLst/>
          </a:prstGeom>
          <a:solidFill>
            <a:srgbClr val="A5B592"/>
          </a:solidFill>
        </p:spPr>
        <p:txBody>
          <a:bodyPr vert="horz" lIns="182880" tIns="228600" rIns="182880" bIns="182880" rtlCol="0" anchor="t"/>
          <a:lstStyle/>
          <a:p>
            <a:pPr algn="ctr"/>
            <a:r>
              <a:rPr lang="en-AU" sz="3600" b="1" dirty="0">
                <a:solidFill>
                  <a:srgbClr val="233A17"/>
                </a:solidFill>
                <a:latin typeface="Berlin Sans FB"/>
              </a:rPr>
              <a:t>🎨</a:t>
            </a:r>
          </a:p>
          <a:p>
            <a:pPr algn="ctr"/>
            <a:r>
              <a:rPr lang="en-AU" sz="2400" b="1" dirty="0">
                <a:solidFill>
                  <a:srgbClr val="233A17"/>
                </a:solidFill>
                <a:latin typeface="Berlin Sans FB"/>
              </a:rPr>
              <a:t>You Designed</a:t>
            </a:r>
          </a:p>
          <a:p>
            <a:pPr algn="ctr"/>
            <a:r>
              <a:rPr lang="en-AU" sz="1600" dirty="0">
                <a:solidFill>
                  <a:srgbClr val="233A17"/>
                </a:solidFill>
                <a:latin typeface="Berlin Sans FB"/>
              </a:rPr>
              <a:t>for good — sustainably and thoughtfully</a:t>
            </a:r>
          </a:p>
        </p:txBody>
      </p:sp>
      <p:sp>
        <p:nvSpPr>
          <p:cNvPr id="14" name="Tagline"/>
          <p:cNvSpPr txBox="1">
            <a:spLocks/>
          </p:cNvSpPr>
          <p:nvPr/>
        </p:nvSpPr>
        <p:spPr>
          <a:xfrm>
            <a:off x="590550" y="5611417"/>
            <a:ext cx="8229600" cy="457200"/>
          </a:xfrm>
          <a:prstGeom prst="rect">
            <a:avLst/>
          </a:prstGeom>
          <a:noFill/>
        </p:spPr>
        <p:txBody>
          <a:bodyPr vert="horz" lIns="91440" tIns="45720" rIns="91440" bIns="45720" rtlCol="0" anchor="ctr"/>
          <a:lstStyle/>
          <a:p>
            <a:pPr algn="ctr"/>
            <a:r>
              <a:rPr lang="en-AU" sz="2000" b="1" i="1" dirty="0">
                <a:solidFill>
                  <a:srgbClr val="233A17"/>
                </a:solidFill>
                <a:latin typeface="Berlin Sans FB"/>
              </a:rPr>
              <a:t>Build. Learn. Leap Ahead. </a:t>
            </a:r>
          </a:p>
        </p:txBody>
      </p:sp>
    </p:spTree>
    <p:extLst>
      <p:ext uri="{BB962C8B-B14F-4D97-AF65-F5344CB8AC3E}">
        <p14:creationId xmlns:p14="http://schemas.microsoft.com/office/powerpoint/2010/main" val="2852150750"/>
      </p:ext>
    </p:extLst>
  </p:cSld>
  <p:clrMapOvr>
    <a:masterClrMapping/>
  </p:clrMapOvr>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2157dbb-e8bd-40dc-8d00-3f08c234ac47}" enabled="0" method="" siteId="{72157dbb-e8bd-40dc-8d00-3f08c234ac47}" removed="1"/>
</clbl:labelList>
</file>

<file path=docProps/app.xml><?xml version="1.0" encoding="utf-8"?>
<Properties xmlns="http://schemas.openxmlformats.org/officeDocument/2006/extended-properties" xmlns:vt="http://schemas.openxmlformats.org/officeDocument/2006/docPropsVTypes">
  <TotalTime>4</TotalTime>
  <Words>1233</Words>
  <Application>Microsoft Office PowerPoint</Application>
  <PresentationFormat>A4 Paper (210x297 mm)</PresentationFormat>
  <Paragraphs>138</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Berlin Sans FB Demi</vt:lpstr>
      <vt:lpstr>Wingdings</vt:lpstr>
      <vt:lpstr>Berlin Sans FB</vt:lpstr>
      <vt:lpstr>Calibri</vt: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Cute Abstract Aesthetic Chronology Timeline Infographic</dc:title>
  <dc:creator>Sophia Jäger</dc:creator>
  <cp:lastModifiedBy>Ben Kelly</cp:lastModifiedBy>
  <cp:revision>2</cp:revision>
  <dcterms:created xsi:type="dcterms:W3CDTF">2006-08-16T00:00:00Z</dcterms:created>
  <dcterms:modified xsi:type="dcterms:W3CDTF">2026-03-12T23:38:16Z</dcterms:modified>
  <dc:identifier>DAGuyFn6prM</dc:identifier>
</cp:coreProperties>
</file>