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Lst>
  <p:notesMasterIdLst>
    <p:notesMasterId r:id="rId27"/>
  </p:notesMasterIdLst>
  <p:sldIdLst>
    <p:sldId id="370" r:id="rId2"/>
    <p:sldId id="351" r:id="rId3"/>
    <p:sldId id="352" r:id="rId4"/>
    <p:sldId id="353" r:id="rId5"/>
    <p:sldId id="359" r:id="rId6"/>
    <p:sldId id="385" r:id="rId7"/>
    <p:sldId id="309" r:id="rId8"/>
    <p:sldId id="386" r:id="rId9"/>
    <p:sldId id="374" r:id="rId10"/>
    <p:sldId id="375" r:id="rId11"/>
    <p:sldId id="387" r:id="rId12"/>
    <p:sldId id="376" r:id="rId13"/>
    <p:sldId id="388" r:id="rId14"/>
    <p:sldId id="377" r:id="rId15"/>
    <p:sldId id="391" r:id="rId16"/>
    <p:sldId id="390" r:id="rId17"/>
    <p:sldId id="389" r:id="rId18"/>
    <p:sldId id="380" r:id="rId19"/>
    <p:sldId id="381" r:id="rId20"/>
    <p:sldId id="382" r:id="rId21"/>
    <p:sldId id="383" r:id="rId22"/>
    <p:sldId id="394" r:id="rId23"/>
    <p:sldId id="392" r:id="rId24"/>
    <p:sldId id="384" r:id="rId25"/>
    <p:sldId id="355" r:id="rId26"/>
  </p:sldIdLst>
  <p:sldSz cx="9906000" cy="6858000" type="A4"/>
  <p:notesSz cx="7099300" cy="10234613"/>
  <p:embeddedFontLst>
    <p:embeddedFont>
      <p:font typeface="Berlin Sans FB" panose="020E0602020502020306" pitchFamily="34" charset="0"/>
      <p:regular r:id="rId28"/>
      <p:bold r:id="rId29"/>
    </p:embeddedFont>
    <p:embeddedFont>
      <p:font typeface="Berlin Sans FB Demi" panose="020E0802020502020306" pitchFamily="34" charset="0"/>
      <p:bold r:id="rId30"/>
    </p:embeddedFont>
  </p:embeddedFontLst>
  <p:defaultTextStyle>
    <a:defPPr>
      <a:defRPr lang="en-US"/>
    </a:defPPr>
    <a:lvl1pPr marL="0" algn="l" defTabSz="574700" rtl="0" eaLnBrk="1" latinLnBrk="0" hangingPunct="1">
      <a:defRPr sz="1131" kern="1200">
        <a:solidFill>
          <a:schemeClr val="tx1"/>
        </a:solidFill>
        <a:latin typeface="+mn-lt"/>
        <a:ea typeface="+mn-ea"/>
        <a:cs typeface="+mn-cs"/>
      </a:defRPr>
    </a:lvl1pPr>
    <a:lvl2pPr marL="287350" algn="l" defTabSz="574700" rtl="0" eaLnBrk="1" latinLnBrk="0" hangingPunct="1">
      <a:defRPr sz="1131" kern="1200">
        <a:solidFill>
          <a:schemeClr val="tx1"/>
        </a:solidFill>
        <a:latin typeface="+mn-lt"/>
        <a:ea typeface="+mn-ea"/>
        <a:cs typeface="+mn-cs"/>
      </a:defRPr>
    </a:lvl2pPr>
    <a:lvl3pPr marL="574700" algn="l" defTabSz="574700" rtl="0" eaLnBrk="1" latinLnBrk="0" hangingPunct="1">
      <a:defRPr sz="1131" kern="1200">
        <a:solidFill>
          <a:schemeClr val="tx1"/>
        </a:solidFill>
        <a:latin typeface="+mn-lt"/>
        <a:ea typeface="+mn-ea"/>
        <a:cs typeface="+mn-cs"/>
      </a:defRPr>
    </a:lvl3pPr>
    <a:lvl4pPr marL="862051" algn="l" defTabSz="574700" rtl="0" eaLnBrk="1" latinLnBrk="0" hangingPunct="1">
      <a:defRPr sz="1131" kern="1200">
        <a:solidFill>
          <a:schemeClr val="tx1"/>
        </a:solidFill>
        <a:latin typeface="+mn-lt"/>
        <a:ea typeface="+mn-ea"/>
        <a:cs typeface="+mn-cs"/>
      </a:defRPr>
    </a:lvl4pPr>
    <a:lvl5pPr marL="1149401" algn="l" defTabSz="574700" rtl="0" eaLnBrk="1" latinLnBrk="0" hangingPunct="1">
      <a:defRPr sz="1131" kern="1200">
        <a:solidFill>
          <a:schemeClr val="tx1"/>
        </a:solidFill>
        <a:latin typeface="+mn-lt"/>
        <a:ea typeface="+mn-ea"/>
        <a:cs typeface="+mn-cs"/>
      </a:defRPr>
    </a:lvl5pPr>
    <a:lvl6pPr marL="1436751" algn="l" defTabSz="574700" rtl="0" eaLnBrk="1" latinLnBrk="0" hangingPunct="1">
      <a:defRPr sz="1131" kern="1200">
        <a:solidFill>
          <a:schemeClr val="tx1"/>
        </a:solidFill>
        <a:latin typeface="+mn-lt"/>
        <a:ea typeface="+mn-ea"/>
        <a:cs typeface="+mn-cs"/>
      </a:defRPr>
    </a:lvl6pPr>
    <a:lvl7pPr marL="1724101" algn="l" defTabSz="574700" rtl="0" eaLnBrk="1" latinLnBrk="0" hangingPunct="1">
      <a:defRPr sz="1131" kern="1200">
        <a:solidFill>
          <a:schemeClr val="tx1"/>
        </a:solidFill>
        <a:latin typeface="+mn-lt"/>
        <a:ea typeface="+mn-ea"/>
        <a:cs typeface="+mn-cs"/>
      </a:defRPr>
    </a:lvl7pPr>
    <a:lvl8pPr marL="2011451" algn="l" defTabSz="574700" rtl="0" eaLnBrk="1" latinLnBrk="0" hangingPunct="1">
      <a:defRPr sz="1131" kern="1200">
        <a:solidFill>
          <a:schemeClr val="tx1"/>
        </a:solidFill>
        <a:latin typeface="+mn-lt"/>
        <a:ea typeface="+mn-ea"/>
        <a:cs typeface="+mn-cs"/>
      </a:defRPr>
    </a:lvl8pPr>
    <a:lvl9pPr marL="2298802" algn="l" defTabSz="574700" rtl="0" eaLnBrk="1" latinLnBrk="0" hangingPunct="1">
      <a:defRPr sz="1131" kern="1200">
        <a:solidFill>
          <a:schemeClr val="tx1"/>
        </a:solidFill>
        <a:latin typeface="+mn-lt"/>
        <a:ea typeface="+mn-ea"/>
        <a:cs typeface="+mn-cs"/>
      </a:defRPr>
    </a:lvl9pPr>
  </p:defaultTextStyle>
  <p:extLst>
    <p:ext uri="{521415D9-36F7-43E2-AB2F-B90AF26B5E84}">
      <p14:sectionLst xmlns:p14="http://schemas.microsoft.com/office/powerpoint/2010/main">
        <p14:section name="Lesson Overview" id="{7144915D-B6DD-4027-B5BE-5A35041DFF69}">
          <p14:sldIdLst>
            <p14:sldId id="370"/>
            <p14:sldId id="351"/>
            <p14:sldId id="352"/>
            <p14:sldId id="353"/>
            <p14:sldId id="359"/>
            <p14:sldId id="385"/>
          </p14:sldIdLst>
        </p14:section>
        <p14:section name="Recap" id="{872E96F2-1C39-4F19-99AC-8CB8086603D4}">
          <p14:sldIdLst>
            <p14:sldId id="309"/>
            <p14:sldId id="386"/>
            <p14:sldId id="374"/>
            <p14:sldId id="375"/>
            <p14:sldId id="387"/>
            <p14:sldId id="376"/>
            <p14:sldId id="388"/>
            <p14:sldId id="377"/>
            <p14:sldId id="391"/>
            <p14:sldId id="390"/>
            <p14:sldId id="389"/>
            <p14:sldId id="380"/>
          </p14:sldIdLst>
        </p14:section>
        <p14:section name="Wrap Up" id="{85C9C7DE-C9E5-404F-B6C1-4A2C78765023}">
          <p14:sldIdLst>
            <p14:sldId id="381"/>
            <p14:sldId id="382"/>
            <p14:sldId id="383"/>
            <p14:sldId id="394"/>
            <p14:sldId id="392"/>
            <p14:sldId id="384"/>
            <p14:sldId id="355"/>
          </p14:sldIdLst>
        </p14:section>
      </p14:sectionLst>
    </p:ext>
    <p:ext uri="{EFAFB233-063F-42B5-8137-9DF3F51BA10A}">
      <p15:sldGuideLst xmlns:p15="http://schemas.microsoft.com/office/powerpoint/2012/main">
        <p15:guide id="1" orient="horz" pos="777" userDrawn="1">
          <p15:clr>
            <a:srgbClr val="A4A3A4"/>
          </p15:clr>
        </p15:guide>
        <p15:guide id="2" pos="37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F118331-30BF-BD9E-22F5-240C9400A628}" name="Sophia Jaeger" initials="SJ" userId="S::jaeg0019@flinders.edu.au::cd671728-153b-43d2-8153-a89315e48cfc" providerId="AD"/>
  <p188:author id="{D5EEB4D4-1C6E-56FE-7676-F28F4FF861FC}" name="olmuss@student.ethz.ch" initials="ol" userId="S::urn:spo:guest#olmuss@student.ethz.ch::"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3A17"/>
    <a:srgbClr val="F98001"/>
    <a:srgbClr val="D4B46C"/>
    <a:srgbClr val="F8C891"/>
    <a:srgbClr val="954501"/>
    <a:srgbClr val="4A1D00"/>
    <a:srgbClr val="657736"/>
    <a:srgbClr val="C98769"/>
    <a:srgbClr val="EDB64A"/>
    <a:srgbClr val="6463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FCBB5C-B16A-4CF7-BC1F-B9886B351D81}" v="2" dt="2026-06-15T02:24:22.7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94660"/>
  </p:normalViewPr>
  <p:slideViewPr>
    <p:cSldViewPr snapToGrid="0">
      <p:cViewPr varScale="1">
        <p:scale>
          <a:sx n="106" d="100"/>
          <a:sy n="106" d="100"/>
        </p:scale>
        <p:origin x="1608" y="96"/>
      </p:cViewPr>
      <p:guideLst>
        <p:guide orient="horz" pos="777"/>
        <p:guide pos="37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 Kelly" userId="79179b44-934c-4bdd-82f6-75b69b2eecee" providerId="ADAL" clId="{A042A029-C61D-4345-AC60-70288B726536}"/>
    <pc:docChg chg="custSel addSld delSld modSld sldOrd modSection">
      <pc:chgData name="Ben Kelly" userId="79179b44-934c-4bdd-82f6-75b69b2eecee" providerId="ADAL" clId="{A042A029-C61D-4345-AC60-70288B726536}" dt="2026-06-15T02:26:26.162" v="302" actId="20577"/>
      <pc:docMkLst>
        <pc:docMk/>
      </pc:docMkLst>
      <pc:sldChg chg="modSp mod">
        <pc:chgData name="Ben Kelly" userId="79179b44-934c-4bdd-82f6-75b69b2eecee" providerId="ADAL" clId="{A042A029-C61D-4345-AC60-70288B726536}" dt="2026-06-15T02:22:57.458" v="0" actId="13926"/>
        <pc:sldMkLst>
          <pc:docMk/>
          <pc:sldMk cId="3485535442" sldId="352"/>
        </pc:sldMkLst>
        <pc:spChg chg="mod">
          <ac:chgData name="Ben Kelly" userId="79179b44-934c-4bdd-82f6-75b69b2eecee" providerId="ADAL" clId="{A042A029-C61D-4345-AC60-70288B726536}" dt="2026-06-15T02:22:57.458" v="0" actId="13926"/>
          <ac:spMkLst>
            <pc:docMk/>
            <pc:sldMk cId="3485535442" sldId="352"/>
            <ac:spMk id="3" creationId="{78DA9DE1-2FA6-A86C-4579-45D1C4F7E961}"/>
          </ac:spMkLst>
        </pc:spChg>
      </pc:sldChg>
      <pc:sldChg chg="del">
        <pc:chgData name="Ben Kelly" userId="79179b44-934c-4bdd-82f6-75b69b2eecee" providerId="ADAL" clId="{A042A029-C61D-4345-AC60-70288B726536}" dt="2026-06-15T02:23:38.282" v="2" actId="47"/>
        <pc:sldMkLst>
          <pc:docMk/>
          <pc:sldMk cId="923499938" sldId="371"/>
        </pc:sldMkLst>
      </pc:sldChg>
      <pc:sldChg chg="add">
        <pc:chgData name="Ben Kelly" userId="79179b44-934c-4bdd-82f6-75b69b2eecee" providerId="ADAL" clId="{A042A029-C61D-4345-AC60-70288B726536}" dt="2026-06-15T02:23:35.959" v="1"/>
        <pc:sldMkLst>
          <pc:docMk/>
          <pc:sldMk cId="3211396220" sldId="392"/>
        </pc:sldMkLst>
      </pc:sldChg>
      <pc:sldChg chg="modSp add mod ord">
        <pc:chgData name="Ben Kelly" userId="79179b44-934c-4bdd-82f6-75b69b2eecee" providerId="ADAL" clId="{A042A029-C61D-4345-AC60-70288B726536}" dt="2026-06-15T02:26:26.162" v="302" actId="20577"/>
        <pc:sldMkLst>
          <pc:docMk/>
          <pc:sldMk cId="1527236185" sldId="394"/>
        </pc:sldMkLst>
        <pc:spChg chg="mod">
          <ac:chgData name="Ben Kelly" userId="79179b44-934c-4bdd-82f6-75b69b2eecee" providerId="ADAL" clId="{A042A029-C61D-4345-AC60-70288B726536}" dt="2026-06-15T02:24:32.578" v="27" actId="20577"/>
          <ac:spMkLst>
            <pc:docMk/>
            <pc:sldMk cId="1527236185" sldId="394"/>
            <ac:spMk id="3" creationId="{26FBF710-CF7F-7F50-8D0A-4854AADBCDF6}"/>
          </ac:spMkLst>
        </pc:spChg>
        <pc:spChg chg="mod">
          <ac:chgData name="Ben Kelly" userId="79179b44-934c-4bdd-82f6-75b69b2eecee" providerId="ADAL" clId="{A042A029-C61D-4345-AC60-70288B726536}" dt="2026-06-15T02:26:26.162" v="302" actId="20577"/>
          <ac:spMkLst>
            <pc:docMk/>
            <pc:sldMk cId="1527236185" sldId="394"/>
            <ac:spMk id="4" creationId="{62ABC290-95D3-3450-B7D9-FE60FF4BF80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1138" y="0"/>
            <a:ext cx="3076575" cy="512763"/>
          </a:xfrm>
          <a:prstGeom prst="rect">
            <a:avLst/>
          </a:prstGeom>
        </p:spPr>
        <p:txBody>
          <a:bodyPr vert="horz" lIns="91440" tIns="45720" rIns="91440" bIns="45720" rtlCol="0"/>
          <a:lstStyle>
            <a:lvl1pPr algn="r">
              <a:defRPr sz="1200"/>
            </a:lvl1pPr>
          </a:lstStyle>
          <a:p>
            <a:fld id="{4F3F5AEF-4F6C-41E2-869B-89F90C9BC9CB}" type="datetimeFigureOut">
              <a:rPr lang="en-US" smtClean="0"/>
              <a:t>6/15/2026</a:t>
            </a:fld>
            <a:endParaRPr lang="en-US"/>
          </a:p>
        </p:txBody>
      </p:sp>
      <p:sp>
        <p:nvSpPr>
          <p:cNvPr id="4" name="Slide Image Placeholder 3"/>
          <p:cNvSpPr>
            <a:spLocks noGrp="1" noRot="1" noChangeAspect="1"/>
          </p:cNvSpPr>
          <p:nvPr>
            <p:ph type="sldImg" idx="2"/>
          </p:nvPr>
        </p:nvSpPr>
        <p:spPr>
          <a:xfrm>
            <a:off x="1054100" y="1279525"/>
            <a:ext cx="4991100" cy="34544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926013"/>
            <a:ext cx="5680075" cy="4029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850"/>
            <a:ext cx="3076575" cy="5127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1138" y="9721850"/>
            <a:ext cx="3076575" cy="512763"/>
          </a:xfrm>
          <a:prstGeom prst="rect">
            <a:avLst/>
          </a:prstGeom>
        </p:spPr>
        <p:txBody>
          <a:bodyPr vert="horz" lIns="91440" tIns="45720" rIns="91440" bIns="45720" rtlCol="0" anchor="b"/>
          <a:lstStyle>
            <a:lvl1pPr algn="r">
              <a:defRPr sz="1200"/>
            </a:lvl1pPr>
          </a:lstStyle>
          <a:p>
            <a:fld id="{383E2FB7-BCAC-4152-98AC-87135F10653C}" type="slidenum">
              <a:rPr lang="en-US" smtClean="0"/>
              <a:t>‹#›</a:t>
            </a:fld>
            <a:endParaRPr lang="en-US"/>
          </a:p>
        </p:txBody>
      </p:sp>
    </p:spTree>
    <p:extLst>
      <p:ext uri="{BB962C8B-B14F-4D97-AF65-F5344CB8AC3E}">
        <p14:creationId xmlns:p14="http://schemas.microsoft.com/office/powerpoint/2010/main" val="3206548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91540" y="766958"/>
            <a:ext cx="10104120" cy="529209"/>
          </a:xfrm>
        </p:spPr>
        <p:txBody>
          <a:bodyPr/>
          <a:lstStyle/>
          <a:p>
            <a:r>
              <a:rPr lang="en-US"/>
              <a:t>Click to edit Master title style</a:t>
            </a:r>
          </a:p>
        </p:txBody>
      </p:sp>
      <p:sp>
        <p:nvSpPr>
          <p:cNvPr id="3" name="Subtitle 2"/>
          <p:cNvSpPr>
            <a:spLocks noGrp="1"/>
          </p:cNvSpPr>
          <p:nvPr>
            <p:ph type="subTitle" idx="1"/>
          </p:nvPr>
        </p:nvSpPr>
        <p:spPr>
          <a:xfrm>
            <a:off x="1783080" y="1399032"/>
            <a:ext cx="8321040" cy="630936"/>
          </a:xfrm>
        </p:spPr>
        <p:txBody>
          <a:bodyPr/>
          <a:lstStyle>
            <a:lvl1pPr marL="0" indent="0" algn="ctr">
              <a:buNone/>
              <a:defRPr>
                <a:solidFill>
                  <a:schemeClr val="tx1">
                    <a:tint val="75000"/>
                  </a:schemeClr>
                </a:solidFill>
              </a:defRPr>
            </a:lvl1pPr>
            <a:lvl2pPr marL="237717" indent="0" algn="ctr">
              <a:buNone/>
              <a:defRPr>
                <a:solidFill>
                  <a:schemeClr val="tx1">
                    <a:tint val="75000"/>
                  </a:schemeClr>
                </a:solidFill>
              </a:defRPr>
            </a:lvl2pPr>
            <a:lvl3pPr marL="475433" indent="0" algn="ctr">
              <a:buNone/>
              <a:defRPr>
                <a:solidFill>
                  <a:schemeClr val="tx1">
                    <a:tint val="75000"/>
                  </a:schemeClr>
                </a:solidFill>
              </a:defRPr>
            </a:lvl3pPr>
            <a:lvl4pPr marL="713150" indent="0" algn="ctr">
              <a:buNone/>
              <a:defRPr>
                <a:solidFill>
                  <a:schemeClr val="tx1">
                    <a:tint val="75000"/>
                  </a:schemeClr>
                </a:solidFill>
              </a:defRPr>
            </a:lvl4pPr>
            <a:lvl5pPr marL="950867" indent="0" algn="ctr">
              <a:buNone/>
              <a:defRPr>
                <a:solidFill>
                  <a:schemeClr val="tx1">
                    <a:tint val="75000"/>
                  </a:schemeClr>
                </a:solidFill>
              </a:defRPr>
            </a:lvl5pPr>
            <a:lvl6pPr marL="1188584" indent="0" algn="ctr">
              <a:buNone/>
              <a:defRPr>
                <a:solidFill>
                  <a:schemeClr val="tx1">
                    <a:tint val="75000"/>
                  </a:schemeClr>
                </a:solidFill>
              </a:defRPr>
            </a:lvl6pPr>
            <a:lvl7pPr marL="1426300" indent="0" algn="ctr">
              <a:buNone/>
              <a:defRPr>
                <a:solidFill>
                  <a:schemeClr val="tx1">
                    <a:tint val="75000"/>
                  </a:schemeClr>
                </a:solidFill>
              </a:defRPr>
            </a:lvl7pPr>
            <a:lvl8pPr marL="1664017" indent="0" algn="ctr">
              <a:buNone/>
              <a:defRPr>
                <a:solidFill>
                  <a:schemeClr val="tx1">
                    <a:tint val="75000"/>
                  </a:schemeClr>
                </a:solidFill>
              </a:defRPr>
            </a:lvl8pPr>
            <a:lvl9pPr marL="190173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C641F1D-C242-463A-9118-CEC8A32732E1}" type="datetime1">
              <a:rPr lang="en-US" smtClean="0"/>
              <a:t>6/15/2026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C8F71B-FE01-41BB-BA09-F81DE1617D4D}" type="datetime1">
              <a:rPr lang="en-US" smtClean="0"/>
              <a:t>6/15/2026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39007" y="1586489"/>
            <a:ext cx="10104120" cy="490347"/>
          </a:xfrm>
        </p:spPr>
        <p:txBody>
          <a:bodyPr anchor="t"/>
          <a:lstStyle>
            <a:lvl1pPr algn="l">
              <a:defRPr sz="2080" b="1" cap="all"/>
            </a:lvl1pPr>
          </a:lstStyle>
          <a:p>
            <a:r>
              <a:rPr lang="en-US"/>
              <a:t>Click to edit Master title style</a:t>
            </a:r>
          </a:p>
        </p:txBody>
      </p:sp>
      <p:sp>
        <p:nvSpPr>
          <p:cNvPr id="3" name="Text Placeholder 2"/>
          <p:cNvSpPr>
            <a:spLocks noGrp="1"/>
          </p:cNvSpPr>
          <p:nvPr>
            <p:ph type="body" idx="1"/>
          </p:nvPr>
        </p:nvSpPr>
        <p:spPr>
          <a:xfrm>
            <a:off x="939007" y="1046422"/>
            <a:ext cx="10104120" cy="540067"/>
          </a:xfrm>
        </p:spPr>
        <p:txBody>
          <a:bodyPr anchor="b"/>
          <a:lstStyle>
            <a:lvl1pPr marL="0" indent="0">
              <a:buNone/>
              <a:defRPr sz="1040">
                <a:solidFill>
                  <a:schemeClr val="tx1">
                    <a:tint val="75000"/>
                  </a:schemeClr>
                </a:solidFill>
              </a:defRPr>
            </a:lvl1pPr>
            <a:lvl2pPr marL="237717" indent="0">
              <a:buNone/>
              <a:defRPr sz="936">
                <a:solidFill>
                  <a:schemeClr val="tx1">
                    <a:tint val="75000"/>
                  </a:schemeClr>
                </a:solidFill>
              </a:defRPr>
            </a:lvl2pPr>
            <a:lvl3pPr marL="475433" indent="0">
              <a:buNone/>
              <a:defRPr sz="832">
                <a:solidFill>
                  <a:schemeClr val="tx1">
                    <a:tint val="75000"/>
                  </a:schemeClr>
                </a:solidFill>
              </a:defRPr>
            </a:lvl3pPr>
            <a:lvl4pPr marL="713150" indent="0">
              <a:buNone/>
              <a:defRPr sz="728">
                <a:solidFill>
                  <a:schemeClr val="tx1">
                    <a:tint val="75000"/>
                  </a:schemeClr>
                </a:solidFill>
              </a:defRPr>
            </a:lvl4pPr>
            <a:lvl5pPr marL="950867" indent="0">
              <a:buNone/>
              <a:defRPr sz="728">
                <a:solidFill>
                  <a:schemeClr val="tx1">
                    <a:tint val="75000"/>
                  </a:schemeClr>
                </a:solidFill>
              </a:defRPr>
            </a:lvl5pPr>
            <a:lvl6pPr marL="1188584" indent="0">
              <a:buNone/>
              <a:defRPr sz="728">
                <a:solidFill>
                  <a:schemeClr val="tx1">
                    <a:tint val="75000"/>
                  </a:schemeClr>
                </a:solidFill>
              </a:defRPr>
            </a:lvl6pPr>
            <a:lvl7pPr marL="1426300" indent="0">
              <a:buNone/>
              <a:defRPr sz="728">
                <a:solidFill>
                  <a:schemeClr val="tx1">
                    <a:tint val="75000"/>
                  </a:schemeClr>
                </a:solidFill>
              </a:defRPr>
            </a:lvl7pPr>
            <a:lvl8pPr marL="1664017" indent="0">
              <a:buNone/>
              <a:defRPr sz="728">
                <a:solidFill>
                  <a:schemeClr val="tx1">
                    <a:tint val="75000"/>
                  </a:schemeClr>
                </a:solidFill>
              </a:defRPr>
            </a:lvl8pPr>
            <a:lvl9pPr marL="1901734" indent="0">
              <a:buNone/>
              <a:defRPr sz="72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1A2404-A312-4657-8292-B0E4B798C0E7}" type="datetime1">
              <a:rPr lang="en-US" smtClean="0"/>
              <a:t>6/15/2026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94360" y="576077"/>
            <a:ext cx="5250180" cy="1629347"/>
          </a:xfrm>
        </p:spPr>
        <p:txBody>
          <a:bodyPr/>
          <a:lstStyle>
            <a:lvl1pPr>
              <a:defRPr sz="1456"/>
            </a:lvl1pPr>
            <a:lvl2pPr>
              <a:defRPr sz="1248"/>
            </a:lvl2pPr>
            <a:lvl3pPr>
              <a:defRPr sz="1040"/>
            </a:lvl3pPr>
            <a:lvl4pPr>
              <a:defRPr sz="936"/>
            </a:lvl4pPr>
            <a:lvl5pPr>
              <a:defRPr sz="936"/>
            </a:lvl5pPr>
            <a:lvl6pPr>
              <a:defRPr sz="936"/>
            </a:lvl6pPr>
            <a:lvl7pPr>
              <a:defRPr sz="936"/>
            </a:lvl7pPr>
            <a:lvl8pPr>
              <a:defRPr sz="936"/>
            </a:lvl8pPr>
            <a:lvl9pPr>
              <a:defRPr sz="93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42660" y="576077"/>
            <a:ext cx="5250180" cy="1629347"/>
          </a:xfrm>
        </p:spPr>
        <p:txBody>
          <a:bodyPr/>
          <a:lstStyle>
            <a:lvl1pPr>
              <a:defRPr sz="1456"/>
            </a:lvl1pPr>
            <a:lvl2pPr>
              <a:defRPr sz="1248"/>
            </a:lvl2pPr>
            <a:lvl3pPr>
              <a:defRPr sz="1040"/>
            </a:lvl3pPr>
            <a:lvl4pPr>
              <a:defRPr sz="936"/>
            </a:lvl4pPr>
            <a:lvl5pPr>
              <a:defRPr sz="936"/>
            </a:lvl5pPr>
            <a:lvl6pPr>
              <a:defRPr sz="936"/>
            </a:lvl6pPr>
            <a:lvl7pPr>
              <a:defRPr sz="936"/>
            </a:lvl7pPr>
            <a:lvl8pPr>
              <a:defRPr sz="936"/>
            </a:lvl8pPr>
            <a:lvl9pPr>
              <a:defRPr sz="93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9944A73-44BC-44C3-B99F-A0232951B267}" type="datetime1">
              <a:rPr lang="en-US" smtClean="0"/>
              <a:t>6/15/2026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94362" y="552641"/>
            <a:ext cx="5252244" cy="230314"/>
          </a:xfrm>
        </p:spPr>
        <p:txBody>
          <a:bodyPr anchor="b"/>
          <a:lstStyle>
            <a:lvl1pPr marL="0" indent="0">
              <a:buNone/>
              <a:defRPr sz="1248" b="1"/>
            </a:lvl1pPr>
            <a:lvl2pPr marL="237717" indent="0">
              <a:buNone/>
              <a:defRPr sz="1040" b="1"/>
            </a:lvl2pPr>
            <a:lvl3pPr marL="475433" indent="0">
              <a:buNone/>
              <a:defRPr sz="936" b="1"/>
            </a:lvl3pPr>
            <a:lvl4pPr marL="713150" indent="0">
              <a:buNone/>
              <a:defRPr sz="832" b="1"/>
            </a:lvl4pPr>
            <a:lvl5pPr marL="950867" indent="0">
              <a:buNone/>
              <a:defRPr sz="832" b="1"/>
            </a:lvl5pPr>
            <a:lvl6pPr marL="1188584" indent="0">
              <a:buNone/>
              <a:defRPr sz="832" b="1"/>
            </a:lvl6pPr>
            <a:lvl7pPr marL="1426300" indent="0">
              <a:buNone/>
              <a:defRPr sz="832" b="1"/>
            </a:lvl7pPr>
            <a:lvl8pPr marL="1664017" indent="0">
              <a:buNone/>
              <a:defRPr sz="832" b="1"/>
            </a:lvl8pPr>
            <a:lvl9pPr marL="1901734" indent="0">
              <a:buNone/>
              <a:defRPr sz="832" b="1"/>
            </a:lvl9pPr>
          </a:lstStyle>
          <a:p>
            <a:pPr lvl="0"/>
            <a:r>
              <a:rPr lang="en-US"/>
              <a:t>Click to edit Master text styles</a:t>
            </a:r>
          </a:p>
        </p:txBody>
      </p:sp>
      <p:sp>
        <p:nvSpPr>
          <p:cNvPr id="4" name="Content Placeholder 3"/>
          <p:cNvSpPr>
            <a:spLocks noGrp="1"/>
          </p:cNvSpPr>
          <p:nvPr>
            <p:ph sz="half" idx="2"/>
          </p:nvPr>
        </p:nvSpPr>
        <p:spPr>
          <a:xfrm>
            <a:off x="594362" y="782955"/>
            <a:ext cx="5252244" cy="1422464"/>
          </a:xfrm>
        </p:spPr>
        <p:txBody>
          <a:bodyPr/>
          <a:lstStyle>
            <a:lvl1pPr>
              <a:defRPr sz="1248"/>
            </a:lvl1pPr>
            <a:lvl2pPr>
              <a:defRPr sz="1040"/>
            </a:lvl2pPr>
            <a:lvl3pPr>
              <a:defRPr sz="936"/>
            </a:lvl3pPr>
            <a:lvl4pPr>
              <a:defRPr sz="832"/>
            </a:lvl4pPr>
            <a:lvl5pPr>
              <a:defRPr sz="832"/>
            </a:lvl5pPr>
            <a:lvl6pPr>
              <a:defRPr sz="832"/>
            </a:lvl6pPr>
            <a:lvl7pPr>
              <a:defRPr sz="832"/>
            </a:lvl7pPr>
            <a:lvl8pPr>
              <a:defRPr sz="832"/>
            </a:lvl8pPr>
            <a:lvl9pPr>
              <a:defRPr sz="83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038533" y="552641"/>
            <a:ext cx="5254308" cy="230314"/>
          </a:xfrm>
        </p:spPr>
        <p:txBody>
          <a:bodyPr anchor="b"/>
          <a:lstStyle>
            <a:lvl1pPr marL="0" indent="0">
              <a:buNone/>
              <a:defRPr sz="1248" b="1"/>
            </a:lvl1pPr>
            <a:lvl2pPr marL="237717" indent="0">
              <a:buNone/>
              <a:defRPr sz="1040" b="1"/>
            </a:lvl2pPr>
            <a:lvl3pPr marL="475433" indent="0">
              <a:buNone/>
              <a:defRPr sz="936" b="1"/>
            </a:lvl3pPr>
            <a:lvl4pPr marL="713150" indent="0">
              <a:buNone/>
              <a:defRPr sz="832" b="1"/>
            </a:lvl4pPr>
            <a:lvl5pPr marL="950867" indent="0">
              <a:buNone/>
              <a:defRPr sz="832" b="1"/>
            </a:lvl5pPr>
            <a:lvl6pPr marL="1188584" indent="0">
              <a:buNone/>
              <a:defRPr sz="832" b="1"/>
            </a:lvl6pPr>
            <a:lvl7pPr marL="1426300" indent="0">
              <a:buNone/>
              <a:defRPr sz="832" b="1"/>
            </a:lvl7pPr>
            <a:lvl8pPr marL="1664017" indent="0">
              <a:buNone/>
              <a:defRPr sz="832" b="1"/>
            </a:lvl8pPr>
            <a:lvl9pPr marL="1901734" indent="0">
              <a:buNone/>
              <a:defRPr sz="832" b="1"/>
            </a:lvl9pPr>
          </a:lstStyle>
          <a:p>
            <a:pPr lvl="0"/>
            <a:r>
              <a:rPr lang="en-US"/>
              <a:t>Click to edit Master text styles</a:t>
            </a:r>
          </a:p>
        </p:txBody>
      </p:sp>
      <p:sp>
        <p:nvSpPr>
          <p:cNvPr id="6" name="Content Placeholder 5"/>
          <p:cNvSpPr>
            <a:spLocks noGrp="1"/>
          </p:cNvSpPr>
          <p:nvPr>
            <p:ph sz="quarter" idx="4"/>
          </p:nvPr>
        </p:nvSpPr>
        <p:spPr>
          <a:xfrm>
            <a:off x="6038533" y="782955"/>
            <a:ext cx="5254308" cy="1422464"/>
          </a:xfrm>
        </p:spPr>
        <p:txBody>
          <a:bodyPr/>
          <a:lstStyle>
            <a:lvl1pPr>
              <a:defRPr sz="1248"/>
            </a:lvl1pPr>
            <a:lvl2pPr>
              <a:defRPr sz="1040"/>
            </a:lvl2pPr>
            <a:lvl3pPr>
              <a:defRPr sz="936"/>
            </a:lvl3pPr>
            <a:lvl4pPr>
              <a:defRPr sz="832"/>
            </a:lvl4pPr>
            <a:lvl5pPr>
              <a:defRPr sz="832"/>
            </a:lvl5pPr>
            <a:lvl6pPr>
              <a:defRPr sz="832"/>
            </a:lvl6pPr>
            <a:lvl7pPr>
              <a:defRPr sz="832"/>
            </a:lvl7pPr>
            <a:lvl8pPr>
              <a:defRPr sz="832"/>
            </a:lvl8pPr>
            <a:lvl9pPr>
              <a:defRPr sz="83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ED12FDD-77D0-4A09-A7BF-76E5C63CBF2F}" type="datetime1">
              <a:rPr lang="en-US" smtClean="0"/>
              <a:t>6/15/2026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BE876FE-512A-4774-A2B9-2BDC34E4BD18}" type="datetime1">
              <a:rPr lang="en-US" smtClean="0"/>
              <a:t>6/15/2026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_Slide">
    <p:bg>
      <p:bgPr>
        <a:solidFill>
          <a:srgbClr val="F6EBD5"/>
        </a:solidFill>
        <a:effectLst/>
      </p:bgPr>
    </p:bg>
    <p:spTree>
      <p:nvGrpSpPr>
        <p:cNvPr id="1" name=""/>
        <p:cNvGrpSpPr/>
        <p:nvPr/>
      </p:nvGrpSpPr>
      <p:grpSpPr>
        <a:xfrm>
          <a:off x="0" y="0"/>
          <a:ext cx="0" cy="0"/>
          <a:chOff x="0" y="0"/>
          <a:chExt cx="0" cy="0"/>
        </a:xfrm>
      </p:grpSpPr>
      <p:pic>
        <p:nvPicPr>
          <p:cNvPr id="13" name="Picture 12" descr="A cartoon kangaroo with text on it  AI-generated content may be incorrect.">
            <a:extLst>
              <a:ext uri="{FF2B5EF4-FFF2-40B4-BE49-F238E27FC236}">
                <a16:creationId xmlns:a16="http://schemas.microsoft.com/office/drawing/2014/main" id="{3A977D53-E7A1-E496-AE18-9DC42DD46B48}"/>
              </a:ext>
            </a:extLst>
          </p:cNvPr>
          <p:cNvPicPr>
            <a:picLocks noChangeAspect="1"/>
          </p:cNvPicPr>
          <p:nvPr userDrawn="1"/>
        </p:nvPicPr>
        <p:blipFill>
          <a:blip r:embed="rId2">
            <a:extLst>
              <a:ext uri="{28A0092B-C50C-407E-A947-70E740481C1C}">
                <a14:useLocalDpi xmlns:a14="http://schemas.microsoft.com/office/drawing/2010/main" val="0"/>
              </a:ext>
            </a:extLst>
          </a:blip>
          <a:srcRect l="15385" t="20614" r="15436" b="29893"/>
          <a:stretch>
            <a:fillRect/>
          </a:stretch>
        </p:blipFill>
        <p:spPr>
          <a:xfrm>
            <a:off x="764540" y="279554"/>
            <a:ext cx="8376919" cy="3995361"/>
          </a:xfrm>
          <a:prstGeom prst="rect">
            <a:avLst/>
          </a:prstGeom>
        </p:spPr>
      </p:pic>
      <p:pic>
        <p:nvPicPr>
          <p:cNvPr id="15" name="Picture 2" descr="Logo of Montebello Foundation with three shapes similar to human forms embracing each one a different colour">
            <a:extLst>
              <a:ext uri="{FF2B5EF4-FFF2-40B4-BE49-F238E27FC236}">
                <a16:creationId xmlns:a16="http://schemas.microsoft.com/office/drawing/2014/main" id="{29319691-0263-AF09-A977-1CC8E8988BA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12928" y="5808593"/>
            <a:ext cx="2798445" cy="76985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A close up of a logo  AI-generated content may be incorrect.">
            <a:extLst>
              <a:ext uri="{FF2B5EF4-FFF2-40B4-BE49-F238E27FC236}">
                <a16:creationId xmlns:a16="http://schemas.microsoft.com/office/drawing/2014/main" id="{6D968147-B0E4-120F-C42A-3E6720014B7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46461" y="5922068"/>
            <a:ext cx="1880465" cy="551162"/>
          </a:xfrm>
          <a:prstGeom prst="rect">
            <a:avLst/>
          </a:prstGeom>
        </p:spPr>
      </p:pic>
      <p:pic>
        <p:nvPicPr>
          <p:cNvPr id="17" name="Picture 16" descr="A close-up of a logo  AI-generated content may be incorrect.">
            <a:extLst>
              <a:ext uri="{FF2B5EF4-FFF2-40B4-BE49-F238E27FC236}">
                <a16:creationId xmlns:a16="http://schemas.microsoft.com/office/drawing/2014/main" id="{C96CE8FE-3AEA-67FA-2AD7-C7D5BE658A74}"/>
              </a:ext>
            </a:extLst>
          </p:cNvPr>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97388" y="5909759"/>
            <a:ext cx="1880465" cy="558775"/>
          </a:xfrm>
          <a:prstGeom prst="rect">
            <a:avLst/>
          </a:prstGeom>
        </p:spPr>
      </p:pic>
      <p:sp>
        <p:nvSpPr>
          <p:cNvPr id="19" name="Text Placeholder 18">
            <a:extLst>
              <a:ext uri="{FF2B5EF4-FFF2-40B4-BE49-F238E27FC236}">
                <a16:creationId xmlns:a16="http://schemas.microsoft.com/office/drawing/2014/main" id="{0EF95CC5-C21E-0073-07E7-2CD172A9A312}"/>
              </a:ext>
            </a:extLst>
          </p:cNvPr>
          <p:cNvSpPr>
            <a:spLocks noGrp="1"/>
          </p:cNvSpPr>
          <p:nvPr>
            <p:ph type="body" sz="quarter" idx="10" hasCustomPrompt="1"/>
          </p:nvPr>
        </p:nvSpPr>
        <p:spPr>
          <a:xfrm>
            <a:off x="0" y="4076583"/>
            <a:ext cx="9906000" cy="1015663"/>
          </a:xfrm>
          <a:noFill/>
        </p:spPr>
        <p:txBody>
          <a:bodyPr wrap="square" lIns="91440" tIns="45720" rIns="91440" bIns="45720">
            <a:spAutoFit/>
          </a:bodyPr>
          <a:lstStyle>
            <a:lvl1pPr algn="ctr">
              <a:buNone/>
              <a:defRPr lang="en-US" sz="6000" kern="1200" dirty="0" smtClean="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vl2pPr>
              <a:defRPr lang="en-US" sz="1131" dirty="0" smtClean="0"/>
            </a:lvl2pPr>
            <a:lvl3pPr>
              <a:defRPr lang="en-US" sz="1131" dirty="0" smtClean="0"/>
            </a:lvl3pPr>
            <a:lvl4pPr>
              <a:defRPr lang="en-US" sz="1131" dirty="0" smtClean="0"/>
            </a:lvl4pPr>
            <a:lvl5pPr>
              <a:defRPr lang="en-AU" sz="1131" dirty="0"/>
            </a:lvl5pPr>
          </a:lstStyle>
          <a:p>
            <a:pPr marL="0" lvl="0" algn="ctr" defTabSz="574700"/>
            <a:r>
              <a:rPr lang="en-US" dirty="0"/>
              <a:t>Lesson X – Title:</a:t>
            </a:r>
          </a:p>
        </p:txBody>
      </p:sp>
      <p:sp>
        <p:nvSpPr>
          <p:cNvPr id="24" name="Text Placeholder 18">
            <a:extLst>
              <a:ext uri="{FF2B5EF4-FFF2-40B4-BE49-F238E27FC236}">
                <a16:creationId xmlns:a16="http://schemas.microsoft.com/office/drawing/2014/main" id="{9F30B442-FAC0-F840-25E7-234BDCB152A6}"/>
              </a:ext>
            </a:extLst>
          </p:cNvPr>
          <p:cNvSpPr>
            <a:spLocks noGrp="1"/>
          </p:cNvSpPr>
          <p:nvPr>
            <p:ph type="body" sz="quarter" idx="11" hasCustomPrompt="1"/>
          </p:nvPr>
        </p:nvSpPr>
        <p:spPr>
          <a:xfrm>
            <a:off x="0" y="4991262"/>
            <a:ext cx="9906000" cy="769441"/>
          </a:xfrm>
          <a:noFill/>
        </p:spPr>
        <p:txBody>
          <a:bodyPr wrap="square" lIns="91440" tIns="45720" rIns="91440" bIns="45720">
            <a:spAutoFit/>
          </a:bodyPr>
          <a:lstStyle>
            <a:lvl1pPr algn="ctr">
              <a:buNone/>
              <a:defRPr lang="en-US" sz="4400" kern="1200" dirty="0" smtClean="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vl2pPr>
              <a:defRPr lang="en-US" sz="1131" dirty="0" smtClean="0"/>
            </a:lvl2pPr>
            <a:lvl3pPr>
              <a:defRPr lang="en-US" sz="1131" dirty="0" smtClean="0"/>
            </a:lvl3pPr>
            <a:lvl4pPr>
              <a:defRPr lang="en-US" sz="1131" dirty="0" smtClean="0"/>
            </a:lvl4pPr>
            <a:lvl5pPr>
              <a:defRPr lang="en-AU" sz="1131" dirty="0"/>
            </a:lvl5pPr>
          </a:lstStyle>
          <a:p>
            <a:pPr marL="0" lvl="0" algn="ctr" defTabSz="574700"/>
            <a:r>
              <a:rPr lang="en-US" dirty="0"/>
              <a:t>Subtitle</a:t>
            </a:r>
          </a:p>
        </p:txBody>
      </p:sp>
    </p:spTree>
    <p:extLst>
      <p:ext uri="{BB962C8B-B14F-4D97-AF65-F5344CB8AC3E}">
        <p14:creationId xmlns:p14="http://schemas.microsoft.com/office/powerpoint/2010/main" val="4272942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udent_Content">
    <p:bg>
      <p:bgPr>
        <a:solidFill>
          <a:srgbClr val="F6EBD5"/>
        </a:solidFill>
        <a:effectLst/>
      </p:bgPr>
    </p:bg>
    <p:spTree>
      <p:nvGrpSpPr>
        <p:cNvPr id="1" name=""/>
        <p:cNvGrpSpPr/>
        <p:nvPr/>
      </p:nvGrpSpPr>
      <p:grpSpPr>
        <a:xfrm>
          <a:off x="0" y="0"/>
          <a:ext cx="0" cy="0"/>
          <a:chOff x="0" y="0"/>
          <a:chExt cx="0" cy="0"/>
        </a:xfrm>
      </p:grpSpPr>
      <p:pic>
        <p:nvPicPr>
          <p:cNvPr id="3" name="Picture 2" descr="A cartoon kangaroo with text on it  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19" name="Text Placeholder 18">
            <a:extLst>
              <a:ext uri="{FF2B5EF4-FFF2-40B4-BE49-F238E27FC236}">
                <a16:creationId xmlns:a16="http://schemas.microsoft.com/office/drawing/2014/main" id="{CB6885BD-C1F1-475F-3121-CB4E0EB036B1}"/>
              </a:ext>
            </a:extLst>
          </p:cNvPr>
          <p:cNvSpPr>
            <a:spLocks noGrp="1"/>
          </p:cNvSpPr>
          <p:nvPr>
            <p:ph type="body" sz="quarter" idx="13" hasCustomPrompt="1"/>
          </p:nvPr>
        </p:nvSpPr>
        <p:spPr>
          <a:xfrm>
            <a:off x="489396" y="549236"/>
            <a:ext cx="5505450" cy="952500"/>
          </a:xfrm>
        </p:spPr>
        <p:txBody>
          <a:bodyPr>
            <a:noAutofit/>
          </a:bodyPr>
          <a:lstStyle>
            <a:lvl1pPr marL="0" indent="0">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a:t>Slide Heading</a:t>
            </a:r>
            <a:endParaRPr lang="en-AU"/>
          </a:p>
        </p:txBody>
      </p:sp>
      <p:sp>
        <p:nvSpPr>
          <p:cNvPr id="22" name="Text Placeholder 21">
            <a:extLst>
              <a:ext uri="{FF2B5EF4-FFF2-40B4-BE49-F238E27FC236}">
                <a16:creationId xmlns:a16="http://schemas.microsoft.com/office/drawing/2014/main" id="{2F955B45-F53B-0441-FD52-A63954BCA84F}"/>
              </a:ext>
            </a:extLst>
          </p:cNvPr>
          <p:cNvSpPr>
            <a:spLocks noGrp="1"/>
          </p:cNvSpPr>
          <p:nvPr>
            <p:ph type="body" sz="quarter" idx="14"/>
          </p:nvPr>
        </p:nvSpPr>
        <p:spPr>
          <a:xfrm>
            <a:off x="489396" y="1933575"/>
            <a:ext cx="8254554" cy="3562350"/>
          </a:xfrm>
        </p:spPr>
        <p:txBody>
          <a:bodyPr>
            <a:noAutofit/>
          </a:bodyPr>
          <a:lstStyle>
            <a:lvl1pPr>
              <a:defRPr lang="en-US" sz="2800" b="0" kern="1200" cap="none" spc="0" dirty="0" smtClean="0">
                <a:ln w="0"/>
                <a:solidFill>
                  <a:srgbClr val="233A17"/>
                </a:solidFill>
                <a:latin typeface="Berlin Sans FB" panose="020E0602020502020306" pitchFamily="34" charset="0"/>
                <a:ea typeface="+mn-ea"/>
                <a:cs typeface="+mn-cs"/>
              </a:defRPr>
            </a:lvl1pPr>
            <a:lvl2pPr>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a:defRPr lang="en-US" sz="2800" b="0" kern="1200" cap="none" spc="0" dirty="0" smtClean="0">
                <a:ln w="0"/>
                <a:solidFill>
                  <a:srgbClr val="233A17"/>
                </a:solidFill>
                <a:latin typeface="Berlin Sans FB" panose="020E0602020502020306" pitchFamily="34" charset="0"/>
                <a:ea typeface="+mn-ea"/>
                <a:cs typeface="+mn-cs"/>
              </a:defRPr>
            </a:lvl3pPr>
            <a:lvl4pPr>
              <a:defRPr lang="en-US" sz="2800" b="0" kern="1200" cap="none" spc="0" dirty="0" smtClean="0">
                <a:ln w="0"/>
                <a:solidFill>
                  <a:srgbClr val="233A17"/>
                </a:solidFill>
                <a:latin typeface="Berlin Sans FB" panose="020E0602020502020306" pitchFamily="34" charset="0"/>
                <a:ea typeface="+mn-ea"/>
                <a:cs typeface="+mn-cs"/>
              </a:defRPr>
            </a:lvl4pPr>
            <a:lvl5pPr>
              <a:defRPr lang="en-AU" sz="2800" b="0" kern="1200" cap="none" spc="0" dirty="0">
                <a:ln w="0"/>
                <a:solidFill>
                  <a:srgbClr val="233A17"/>
                </a:solidFill>
                <a:latin typeface="Berlin Sans FB" panose="020E0602020502020306" pitchFamily="34" charset="0"/>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141331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esson_Overview">
    <p:bg>
      <p:bgPr>
        <a:gradFill>
          <a:gsLst>
            <a:gs pos="0">
              <a:schemeClr val="accent1">
                <a:lumMod val="5000"/>
                <a:lumOff val="95000"/>
              </a:schemeClr>
            </a:gs>
            <a:gs pos="56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2" descr="A cartoon kangaroo with text on it  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2" name="Text Placeholder 18">
            <a:extLst>
              <a:ext uri="{FF2B5EF4-FFF2-40B4-BE49-F238E27FC236}">
                <a16:creationId xmlns:a16="http://schemas.microsoft.com/office/drawing/2014/main" id="{BE5BE60F-BE44-7330-E4C6-70B48F51570B}"/>
              </a:ext>
            </a:extLst>
          </p:cNvPr>
          <p:cNvSpPr>
            <a:spLocks noGrp="1"/>
          </p:cNvSpPr>
          <p:nvPr>
            <p:ph type="body" sz="quarter" idx="13" hasCustomPrompt="1"/>
          </p:nvPr>
        </p:nvSpPr>
        <p:spPr>
          <a:xfrm>
            <a:off x="489396" y="675788"/>
            <a:ext cx="5505450" cy="952500"/>
          </a:xfrm>
        </p:spPr>
        <p:txBody>
          <a:bodyPr>
            <a:noAutofit/>
          </a:bodyPr>
          <a:lstStyle>
            <a:lvl1pPr marL="0" indent="0" algn="l">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dirty="0"/>
              <a:t>Slide Heading</a:t>
            </a:r>
            <a:endParaRPr lang="en-AU" dirty="0"/>
          </a:p>
        </p:txBody>
      </p:sp>
      <p:sp>
        <p:nvSpPr>
          <p:cNvPr id="4" name="Text Placeholder 21">
            <a:extLst>
              <a:ext uri="{FF2B5EF4-FFF2-40B4-BE49-F238E27FC236}">
                <a16:creationId xmlns:a16="http://schemas.microsoft.com/office/drawing/2014/main" id="{3B9802CB-591A-1275-3137-F625F2284A04}"/>
              </a:ext>
            </a:extLst>
          </p:cNvPr>
          <p:cNvSpPr>
            <a:spLocks noGrp="1"/>
          </p:cNvSpPr>
          <p:nvPr>
            <p:ph type="body" sz="quarter" idx="14" hasCustomPrompt="1"/>
          </p:nvPr>
        </p:nvSpPr>
        <p:spPr>
          <a:xfrm>
            <a:off x="489396" y="1765146"/>
            <a:ext cx="8254554" cy="3562350"/>
          </a:xfrm>
        </p:spPr>
        <p:txBody>
          <a:bodyPr>
            <a:noAutofit/>
          </a:bodyPr>
          <a:lstStyle>
            <a:lvl1pPr>
              <a:lnSpc>
                <a:spcPts val="2600"/>
              </a:lnSpc>
              <a:spcBef>
                <a:spcPts val="600"/>
              </a:spcBef>
              <a:defRPr lang="en-US" sz="1600" b="0" kern="1200" cap="none" spc="0" dirty="0" smtClean="0">
                <a:ln w="0"/>
                <a:solidFill>
                  <a:srgbClr val="233A17"/>
                </a:solidFill>
                <a:latin typeface="Aptos" panose="020B0004020202020204" pitchFamily="34" charset="0"/>
                <a:ea typeface="+mn-ea"/>
                <a:cs typeface="+mn-cs"/>
              </a:defRPr>
            </a:lvl1pPr>
            <a:lvl2pPr>
              <a:lnSpc>
                <a:spcPts val="2600"/>
              </a:lnSpc>
              <a:spcBef>
                <a:spcPts val="600"/>
              </a:spcBef>
              <a:buFont typeface="Wingdings" panose="05000000000000000000" pitchFamily="2" charset="2"/>
              <a:buChar char="§"/>
              <a:defRPr lang="en-US" sz="1600" b="0" kern="1200" cap="none" spc="0" dirty="0" smtClean="0">
                <a:ln w="0"/>
                <a:solidFill>
                  <a:srgbClr val="233A17"/>
                </a:solidFill>
                <a:latin typeface="Aptos" panose="020B0004020202020204" pitchFamily="34" charset="0"/>
                <a:ea typeface="+mn-ea"/>
                <a:cs typeface="+mn-cs"/>
              </a:defRPr>
            </a:lvl2pPr>
            <a:lvl3pPr>
              <a:lnSpc>
                <a:spcPts val="2600"/>
              </a:lnSpc>
              <a:spcBef>
                <a:spcPts val="600"/>
              </a:spcBef>
              <a:defRPr lang="en-US" sz="1600" b="0" kern="1200" cap="none" spc="0" dirty="0" smtClean="0">
                <a:ln w="0"/>
                <a:solidFill>
                  <a:srgbClr val="233A17"/>
                </a:solidFill>
                <a:latin typeface="Aptos" panose="020B0004020202020204" pitchFamily="34" charset="0"/>
                <a:ea typeface="+mn-ea"/>
                <a:cs typeface="+mn-cs"/>
              </a:defRPr>
            </a:lvl3pPr>
            <a:lvl4pPr>
              <a:lnSpc>
                <a:spcPts val="2600"/>
              </a:lnSpc>
              <a:spcBef>
                <a:spcPts val="600"/>
              </a:spcBef>
              <a:defRPr lang="en-US" sz="1600" b="0" kern="1200" cap="none" spc="0" dirty="0" smtClean="0">
                <a:ln w="0"/>
                <a:solidFill>
                  <a:srgbClr val="233A17"/>
                </a:solidFill>
                <a:latin typeface="Aptos" panose="020B0004020202020204" pitchFamily="34" charset="0"/>
                <a:ea typeface="+mn-ea"/>
                <a:cs typeface="+mn-cs"/>
              </a:defRPr>
            </a:lvl4pPr>
            <a:lvl5pPr>
              <a:lnSpc>
                <a:spcPts val="2600"/>
              </a:lnSpc>
              <a:spcBef>
                <a:spcPts val="600"/>
              </a:spcBef>
              <a:defRPr lang="en-AU" sz="1600" b="0" kern="1200" cap="none" spc="0" dirty="0">
                <a:ln w="0"/>
                <a:solidFill>
                  <a:srgbClr val="233A17"/>
                </a:solidFill>
                <a:latin typeface="Aptos" panose="020B0004020202020204" pitchFamily="34" charset="0"/>
                <a:ea typeface="+mn-ea"/>
                <a:cs typeface="+mn-cs"/>
              </a:defRPr>
            </a:lvl5pPr>
          </a:lstStyle>
          <a:p>
            <a:pPr lvl="0"/>
            <a:r>
              <a:rPr lang="en-US" dirty="0"/>
              <a:t>Click to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TextBox 5">
            <a:extLst>
              <a:ext uri="{FF2B5EF4-FFF2-40B4-BE49-F238E27FC236}">
                <a16:creationId xmlns:a16="http://schemas.microsoft.com/office/drawing/2014/main" id="{8749D651-F82D-8B45-BCD0-7BCDD201A2BF}"/>
              </a:ext>
            </a:extLst>
          </p:cNvPr>
          <p:cNvSpPr txBox="1"/>
          <p:nvPr userDrawn="1"/>
        </p:nvSpPr>
        <p:spPr>
          <a:xfrm>
            <a:off x="298939" y="0"/>
            <a:ext cx="6629400" cy="584775"/>
          </a:xfrm>
          <a:prstGeom prst="rect">
            <a:avLst/>
          </a:prstGeom>
          <a:noFill/>
        </p:spPr>
        <p:txBody>
          <a:bodyPr wrap="square">
            <a:spAutoFit/>
          </a:bodyPr>
          <a:lstStyle/>
          <a:p>
            <a:pPr algn="ctr"/>
            <a:r>
              <a:rPr lang="en-US" sz="3200" b="1" i="1" dirty="0"/>
              <a:t>Teacher-only slide – Lesson Overview</a:t>
            </a:r>
            <a:endParaRPr lang="en-AU" sz="3200" b="1" i="1" dirty="0"/>
          </a:p>
        </p:txBody>
      </p:sp>
    </p:spTree>
    <p:extLst>
      <p:ext uri="{BB962C8B-B14F-4D97-AF65-F5344CB8AC3E}">
        <p14:creationId xmlns:p14="http://schemas.microsoft.com/office/powerpoint/2010/main" val="664183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struction_Guide">
    <p:bg>
      <p:bgPr>
        <a:gradFill>
          <a:gsLst>
            <a:gs pos="0">
              <a:schemeClr val="accent1">
                <a:lumMod val="5000"/>
                <a:lumOff val="95000"/>
              </a:schemeClr>
            </a:gs>
            <a:gs pos="56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2" descr="A cartoon kangaroo with text on it  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2" name="Text Placeholder 18">
            <a:extLst>
              <a:ext uri="{FF2B5EF4-FFF2-40B4-BE49-F238E27FC236}">
                <a16:creationId xmlns:a16="http://schemas.microsoft.com/office/drawing/2014/main" id="{BE5BE60F-BE44-7330-E4C6-70B48F51570B}"/>
              </a:ext>
            </a:extLst>
          </p:cNvPr>
          <p:cNvSpPr>
            <a:spLocks noGrp="1"/>
          </p:cNvSpPr>
          <p:nvPr>
            <p:ph type="body" sz="quarter" idx="13" hasCustomPrompt="1"/>
          </p:nvPr>
        </p:nvSpPr>
        <p:spPr>
          <a:xfrm>
            <a:off x="489396" y="675788"/>
            <a:ext cx="5505450" cy="952500"/>
          </a:xfrm>
        </p:spPr>
        <p:txBody>
          <a:bodyPr>
            <a:noAutofit/>
          </a:bodyPr>
          <a:lstStyle>
            <a:lvl1pPr marL="0" indent="0" algn="l">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dirty="0"/>
              <a:t>Slide Heading</a:t>
            </a:r>
            <a:endParaRPr lang="en-AU" dirty="0"/>
          </a:p>
        </p:txBody>
      </p:sp>
      <p:sp>
        <p:nvSpPr>
          <p:cNvPr id="4" name="Text Placeholder 21">
            <a:extLst>
              <a:ext uri="{FF2B5EF4-FFF2-40B4-BE49-F238E27FC236}">
                <a16:creationId xmlns:a16="http://schemas.microsoft.com/office/drawing/2014/main" id="{3B9802CB-591A-1275-3137-F625F2284A04}"/>
              </a:ext>
            </a:extLst>
          </p:cNvPr>
          <p:cNvSpPr>
            <a:spLocks noGrp="1"/>
          </p:cNvSpPr>
          <p:nvPr>
            <p:ph type="body" sz="quarter" idx="14" hasCustomPrompt="1"/>
          </p:nvPr>
        </p:nvSpPr>
        <p:spPr>
          <a:xfrm>
            <a:off x="489396" y="1765146"/>
            <a:ext cx="8254554" cy="3562350"/>
          </a:xfrm>
        </p:spPr>
        <p:txBody>
          <a:bodyPr>
            <a:noAutofit/>
          </a:bodyPr>
          <a:lstStyle>
            <a:lvl1pPr>
              <a:lnSpc>
                <a:spcPts val="2600"/>
              </a:lnSpc>
              <a:spcBef>
                <a:spcPts val="600"/>
              </a:spcBef>
              <a:defRPr lang="en-US" sz="1600" b="1" kern="1200" cap="none" spc="0" dirty="0" smtClean="0">
                <a:ln w="0"/>
                <a:solidFill>
                  <a:srgbClr val="233A17"/>
                </a:solidFill>
                <a:latin typeface="Aptos" panose="020B0004020202020204" pitchFamily="34" charset="0"/>
                <a:ea typeface="+mn-ea"/>
                <a:cs typeface="+mn-cs"/>
              </a:defRPr>
            </a:lvl1pPr>
            <a:lvl2pPr>
              <a:lnSpc>
                <a:spcPts val="2600"/>
              </a:lnSpc>
              <a:spcBef>
                <a:spcPts val="600"/>
              </a:spcBef>
              <a:buFont typeface="Wingdings" panose="05000000000000000000" pitchFamily="2" charset="2"/>
              <a:buChar char="§"/>
              <a:defRPr lang="en-US" sz="1600" b="0" i="1" kern="1200" cap="none" spc="0" dirty="0" smtClean="0">
                <a:ln w="0"/>
                <a:solidFill>
                  <a:srgbClr val="233A17"/>
                </a:solidFill>
                <a:latin typeface="Aptos" panose="020B0004020202020204" pitchFamily="34" charset="0"/>
                <a:ea typeface="+mn-ea"/>
                <a:cs typeface="+mn-cs"/>
              </a:defRPr>
            </a:lvl2pPr>
            <a:lvl3pPr>
              <a:lnSpc>
                <a:spcPts val="2600"/>
              </a:lnSpc>
              <a:spcBef>
                <a:spcPts val="600"/>
              </a:spcBef>
              <a:defRPr lang="en-US" sz="1400" b="0" i="1" kern="1200" cap="none" spc="0" dirty="0" smtClean="0">
                <a:ln w="0"/>
                <a:solidFill>
                  <a:srgbClr val="233A17"/>
                </a:solidFill>
                <a:latin typeface="Aptos" panose="020B0004020202020204" pitchFamily="34" charset="0"/>
                <a:ea typeface="+mn-ea"/>
                <a:cs typeface="+mn-cs"/>
              </a:defRPr>
            </a:lvl3pPr>
            <a:lvl4pPr>
              <a:lnSpc>
                <a:spcPts val="2600"/>
              </a:lnSpc>
              <a:spcBef>
                <a:spcPts val="600"/>
              </a:spcBef>
              <a:buFont typeface="Wingdings" panose="05000000000000000000" pitchFamily="2" charset="2"/>
              <a:buChar char="§"/>
              <a:defRPr lang="en-US" sz="1400" b="0" i="1" kern="1200" cap="none" spc="0" dirty="0" smtClean="0">
                <a:ln w="0"/>
                <a:solidFill>
                  <a:srgbClr val="233A17"/>
                </a:solidFill>
                <a:latin typeface="Aptos" panose="020B0004020202020204" pitchFamily="34" charset="0"/>
                <a:ea typeface="+mn-ea"/>
                <a:cs typeface="+mn-cs"/>
              </a:defRPr>
            </a:lvl4pPr>
            <a:lvl5pPr>
              <a:lnSpc>
                <a:spcPts val="2600"/>
              </a:lnSpc>
              <a:spcBef>
                <a:spcPts val="600"/>
              </a:spcBef>
              <a:buFont typeface="Arial" panose="020B0604020202020204" pitchFamily="34" charset="0"/>
              <a:buChar char="•"/>
              <a:defRPr lang="en-AU" sz="1400" b="0" i="1" kern="1200" cap="none" spc="0" dirty="0">
                <a:ln w="0"/>
                <a:solidFill>
                  <a:srgbClr val="233A17"/>
                </a:solidFill>
                <a:latin typeface="Aptos" panose="020B0004020202020204" pitchFamily="34" charset="0"/>
                <a:ea typeface="+mn-ea"/>
                <a:cs typeface="+mn-cs"/>
              </a:defRPr>
            </a:lvl5pPr>
          </a:lstStyle>
          <a:p>
            <a:pPr lvl="0"/>
            <a:r>
              <a:rPr lang="en-US" dirty="0"/>
              <a:t>Teacher note:</a:t>
            </a:r>
          </a:p>
          <a:p>
            <a:pPr lvl="1"/>
            <a:r>
              <a:rPr lang="en-US" dirty="0"/>
              <a:t>“Second level</a:t>
            </a:r>
          </a:p>
          <a:p>
            <a:pPr lvl="2"/>
            <a:r>
              <a:rPr lang="en-US" dirty="0"/>
              <a:t>Third level</a:t>
            </a:r>
          </a:p>
          <a:p>
            <a:pPr lvl="3"/>
            <a:r>
              <a:rPr lang="en-US" dirty="0"/>
              <a:t>Fourth level</a:t>
            </a:r>
          </a:p>
          <a:p>
            <a:pPr lvl="4"/>
            <a:r>
              <a:rPr lang="en-US" dirty="0"/>
              <a:t>Fifth level”</a:t>
            </a:r>
          </a:p>
          <a:p>
            <a:pPr lvl="0"/>
            <a:r>
              <a:rPr lang="en-US" dirty="0"/>
              <a:t>Example instruction:</a:t>
            </a:r>
            <a:endParaRPr lang="en-AU" dirty="0"/>
          </a:p>
        </p:txBody>
      </p:sp>
      <p:sp>
        <p:nvSpPr>
          <p:cNvPr id="6" name="TextBox 5">
            <a:extLst>
              <a:ext uri="{FF2B5EF4-FFF2-40B4-BE49-F238E27FC236}">
                <a16:creationId xmlns:a16="http://schemas.microsoft.com/office/drawing/2014/main" id="{8749D651-F82D-8B45-BCD0-7BCDD201A2BF}"/>
              </a:ext>
            </a:extLst>
          </p:cNvPr>
          <p:cNvSpPr txBox="1"/>
          <p:nvPr userDrawn="1"/>
        </p:nvSpPr>
        <p:spPr>
          <a:xfrm>
            <a:off x="325315" y="0"/>
            <a:ext cx="6629400" cy="584775"/>
          </a:xfrm>
          <a:prstGeom prst="rect">
            <a:avLst/>
          </a:prstGeom>
          <a:noFill/>
        </p:spPr>
        <p:txBody>
          <a:bodyPr wrap="square">
            <a:spAutoFit/>
          </a:bodyPr>
          <a:lstStyle/>
          <a:p>
            <a:r>
              <a:rPr lang="en-US" sz="3200" b="1" i="1" dirty="0"/>
              <a:t>Teacher-only slide – Instruction Guide</a:t>
            </a:r>
            <a:endParaRPr lang="en-AU" sz="3200" b="1" i="1" dirty="0"/>
          </a:p>
        </p:txBody>
      </p:sp>
    </p:spTree>
    <p:extLst>
      <p:ext uri="{BB962C8B-B14F-4D97-AF65-F5344CB8AC3E}">
        <p14:creationId xmlns:p14="http://schemas.microsoft.com/office/powerpoint/2010/main" val="2128526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_Extension">
    <p:bg>
      <p:bgPr>
        <a:gradFill flip="none" rotWithShape="1">
          <a:gsLst>
            <a:gs pos="0">
              <a:schemeClr val="accent1">
                <a:lumMod val="5000"/>
                <a:lumOff val="95000"/>
              </a:schemeClr>
            </a:gs>
            <a:gs pos="82000">
              <a:srgbClr val="A86831"/>
            </a:gs>
            <a:gs pos="100000">
              <a:srgbClr val="954501"/>
            </a:gs>
          </a:gsLst>
          <a:lin ang="4800000" scaled="0"/>
          <a:tileRect/>
        </a:gradFill>
        <a:effectLst/>
      </p:bgPr>
    </p:bg>
    <p:spTree>
      <p:nvGrpSpPr>
        <p:cNvPr id="1" name=""/>
        <p:cNvGrpSpPr/>
        <p:nvPr/>
      </p:nvGrpSpPr>
      <p:grpSpPr>
        <a:xfrm>
          <a:off x="0" y="0"/>
          <a:ext cx="0" cy="0"/>
          <a:chOff x="0" y="0"/>
          <a:chExt cx="0" cy="0"/>
        </a:xfrm>
      </p:grpSpPr>
      <p:pic>
        <p:nvPicPr>
          <p:cNvPr id="3" name="Picture 2" descr="A cartoon kangaroo with text on it  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2" name="Text Placeholder 18">
            <a:extLst>
              <a:ext uri="{FF2B5EF4-FFF2-40B4-BE49-F238E27FC236}">
                <a16:creationId xmlns:a16="http://schemas.microsoft.com/office/drawing/2014/main" id="{BE5BE60F-BE44-7330-E4C6-70B48F51570B}"/>
              </a:ext>
            </a:extLst>
          </p:cNvPr>
          <p:cNvSpPr>
            <a:spLocks noGrp="1"/>
          </p:cNvSpPr>
          <p:nvPr>
            <p:ph type="body" sz="quarter" idx="13" hasCustomPrompt="1"/>
          </p:nvPr>
        </p:nvSpPr>
        <p:spPr>
          <a:xfrm>
            <a:off x="489396" y="663266"/>
            <a:ext cx="5505450" cy="952500"/>
          </a:xfrm>
        </p:spPr>
        <p:txBody>
          <a:bodyPr>
            <a:noAutofit/>
          </a:bodyPr>
          <a:lstStyle>
            <a:lvl1pPr marL="0" indent="0" algn="l">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dirty="0"/>
              <a:t>Slide Heading</a:t>
            </a:r>
            <a:endParaRPr lang="en-AU" dirty="0"/>
          </a:p>
        </p:txBody>
      </p:sp>
      <p:sp>
        <p:nvSpPr>
          <p:cNvPr id="4" name="Text Placeholder 21">
            <a:extLst>
              <a:ext uri="{FF2B5EF4-FFF2-40B4-BE49-F238E27FC236}">
                <a16:creationId xmlns:a16="http://schemas.microsoft.com/office/drawing/2014/main" id="{3B9802CB-591A-1275-3137-F625F2284A04}"/>
              </a:ext>
            </a:extLst>
          </p:cNvPr>
          <p:cNvSpPr>
            <a:spLocks noGrp="1"/>
          </p:cNvSpPr>
          <p:nvPr>
            <p:ph type="body" sz="quarter" idx="14" hasCustomPrompt="1"/>
          </p:nvPr>
        </p:nvSpPr>
        <p:spPr>
          <a:xfrm>
            <a:off x="489396" y="1746278"/>
            <a:ext cx="8254554" cy="3562350"/>
          </a:xfrm>
        </p:spPr>
        <p:txBody>
          <a:bodyPr>
            <a:noAutofit/>
          </a:bodyPr>
          <a:lstStyle>
            <a:lvl1pPr>
              <a:lnSpc>
                <a:spcPts val="3400"/>
              </a:lnSpc>
              <a:spcBef>
                <a:spcPts val="0"/>
              </a:spcBef>
              <a:defRPr lang="en-US" sz="1600" b="0" kern="1200" cap="none" spc="0" dirty="0" smtClean="0">
                <a:ln w="0"/>
                <a:solidFill>
                  <a:srgbClr val="233A17"/>
                </a:solidFill>
                <a:latin typeface="Berlin Sans FB" panose="020E0602020502020306" pitchFamily="34" charset="0"/>
                <a:ea typeface="+mn-ea"/>
                <a:cs typeface="+mn-cs"/>
              </a:defRPr>
            </a:lvl1pPr>
            <a:lvl2pPr>
              <a:lnSpc>
                <a:spcPts val="3400"/>
              </a:lnSpc>
              <a:spcBef>
                <a:spcPts val="0"/>
              </a:spcBef>
              <a:buFont typeface="Wingdings" panose="05000000000000000000" pitchFamily="2" charset="2"/>
              <a:buChar char="§"/>
              <a:defRPr lang="en-US" sz="1600" b="0" kern="1200" cap="none" spc="0" dirty="0" smtClean="0">
                <a:ln w="0"/>
                <a:solidFill>
                  <a:srgbClr val="233A17"/>
                </a:solidFill>
                <a:latin typeface="Berlin Sans FB" panose="020E0602020502020306" pitchFamily="34" charset="0"/>
                <a:ea typeface="+mn-ea"/>
                <a:cs typeface="+mn-cs"/>
              </a:defRPr>
            </a:lvl2pPr>
            <a:lvl3pPr>
              <a:lnSpc>
                <a:spcPts val="3400"/>
              </a:lnSpc>
              <a:spcBef>
                <a:spcPts val="0"/>
              </a:spcBef>
              <a:defRPr lang="en-US" sz="1600" b="0" kern="1200" cap="none" spc="0" dirty="0" smtClean="0">
                <a:ln w="0"/>
                <a:solidFill>
                  <a:srgbClr val="233A17"/>
                </a:solidFill>
                <a:latin typeface="Berlin Sans FB" panose="020E0602020502020306" pitchFamily="34" charset="0"/>
                <a:ea typeface="+mn-ea"/>
                <a:cs typeface="+mn-cs"/>
              </a:defRPr>
            </a:lvl3pPr>
            <a:lvl4pPr>
              <a:lnSpc>
                <a:spcPts val="3400"/>
              </a:lnSpc>
              <a:spcBef>
                <a:spcPts val="0"/>
              </a:spcBef>
              <a:defRPr lang="en-US" sz="1600" b="0" kern="1200" cap="none" spc="0" dirty="0" smtClean="0">
                <a:ln w="0"/>
                <a:solidFill>
                  <a:srgbClr val="233A17"/>
                </a:solidFill>
                <a:latin typeface="Berlin Sans FB" panose="020E0602020502020306" pitchFamily="34" charset="0"/>
                <a:ea typeface="+mn-ea"/>
                <a:cs typeface="+mn-cs"/>
              </a:defRPr>
            </a:lvl4pPr>
            <a:lvl5pPr>
              <a:lnSpc>
                <a:spcPts val="3400"/>
              </a:lnSpc>
              <a:spcBef>
                <a:spcPts val="0"/>
              </a:spcBef>
              <a:defRPr lang="en-AU" sz="1600" b="0" kern="1200" cap="none" spc="0" dirty="0">
                <a:ln w="0"/>
                <a:solidFill>
                  <a:srgbClr val="233A17"/>
                </a:solidFill>
                <a:latin typeface="Berlin Sans FB" panose="020E0602020502020306" pitchFamily="34" charset="0"/>
                <a:ea typeface="+mn-ea"/>
                <a:cs typeface="+mn-cs"/>
              </a:defRPr>
            </a:lvl5pPr>
          </a:lstStyle>
          <a:p>
            <a:pPr lvl="0"/>
            <a:r>
              <a:rPr lang="en-US" dirty="0"/>
              <a:t>Click to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TextBox 5">
            <a:extLst>
              <a:ext uri="{FF2B5EF4-FFF2-40B4-BE49-F238E27FC236}">
                <a16:creationId xmlns:a16="http://schemas.microsoft.com/office/drawing/2014/main" id="{8749D651-F82D-8B45-BCD0-7BCDD201A2BF}"/>
              </a:ext>
            </a:extLst>
          </p:cNvPr>
          <p:cNvSpPr txBox="1"/>
          <p:nvPr userDrawn="1"/>
        </p:nvSpPr>
        <p:spPr>
          <a:xfrm>
            <a:off x="137160" y="0"/>
            <a:ext cx="6817555" cy="584775"/>
          </a:xfrm>
          <a:prstGeom prst="rect">
            <a:avLst/>
          </a:prstGeom>
          <a:noFill/>
        </p:spPr>
        <p:txBody>
          <a:bodyPr wrap="square">
            <a:spAutoFit/>
          </a:bodyPr>
          <a:lstStyle/>
          <a:p>
            <a:r>
              <a:rPr lang="en-US" sz="3200" b="1" i="1" dirty="0"/>
              <a:t>Teacher-only slide – Content Extension</a:t>
            </a:r>
            <a:endParaRPr lang="en-AU" sz="3200" b="1" i="1" dirty="0"/>
          </a:p>
        </p:txBody>
      </p:sp>
    </p:spTree>
    <p:extLst>
      <p:ext uri="{BB962C8B-B14F-4D97-AF65-F5344CB8AC3E}">
        <p14:creationId xmlns:p14="http://schemas.microsoft.com/office/powerpoint/2010/main" val="23800006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98298"/>
            <a:ext cx="3910807" cy="418338"/>
          </a:xfrm>
        </p:spPr>
        <p:txBody>
          <a:bodyPr anchor="b"/>
          <a:lstStyle>
            <a:lvl1pPr algn="l">
              <a:defRPr sz="1040" b="1"/>
            </a:lvl1pPr>
          </a:lstStyle>
          <a:p>
            <a:r>
              <a:rPr lang="en-US"/>
              <a:t>Click to edit Master title style</a:t>
            </a:r>
          </a:p>
        </p:txBody>
      </p:sp>
      <p:sp>
        <p:nvSpPr>
          <p:cNvPr id="3" name="Content Placeholder 2"/>
          <p:cNvSpPr>
            <a:spLocks noGrp="1"/>
          </p:cNvSpPr>
          <p:nvPr>
            <p:ph idx="1"/>
          </p:nvPr>
        </p:nvSpPr>
        <p:spPr>
          <a:xfrm>
            <a:off x="4647572" y="98303"/>
            <a:ext cx="6645275" cy="2107121"/>
          </a:xfrm>
        </p:spPr>
        <p:txBody>
          <a:bodyPr/>
          <a:lstStyle>
            <a:lvl1pPr>
              <a:defRPr sz="1664"/>
            </a:lvl1pPr>
            <a:lvl2pPr>
              <a:defRPr sz="1456"/>
            </a:lvl2pPr>
            <a:lvl3pPr>
              <a:defRPr sz="1248"/>
            </a:lvl3pPr>
            <a:lvl4pPr>
              <a:defRPr sz="1040"/>
            </a:lvl4pPr>
            <a:lvl5pPr>
              <a:defRPr sz="1040"/>
            </a:lvl5pPr>
            <a:lvl6pPr>
              <a:defRPr sz="1040"/>
            </a:lvl6pPr>
            <a:lvl7pPr>
              <a:defRPr sz="1040"/>
            </a:lvl7pPr>
            <a:lvl8pPr>
              <a:defRPr sz="1040"/>
            </a:lvl8pPr>
            <a:lvl9pPr>
              <a:defRPr sz="10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94360" y="516641"/>
            <a:ext cx="3910807" cy="1688783"/>
          </a:xfrm>
        </p:spPr>
        <p:txBody>
          <a:bodyPr/>
          <a:lstStyle>
            <a:lvl1pPr marL="0" indent="0">
              <a:buNone/>
              <a:defRPr sz="728"/>
            </a:lvl1pPr>
            <a:lvl2pPr marL="237717" indent="0">
              <a:buNone/>
              <a:defRPr sz="624"/>
            </a:lvl2pPr>
            <a:lvl3pPr marL="475433" indent="0">
              <a:buNone/>
              <a:defRPr sz="520"/>
            </a:lvl3pPr>
            <a:lvl4pPr marL="713150" indent="0">
              <a:buNone/>
              <a:defRPr sz="468"/>
            </a:lvl4pPr>
            <a:lvl5pPr marL="950867" indent="0">
              <a:buNone/>
              <a:defRPr sz="468"/>
            </a:lvl5pPr>
            <a:lvl6pPr marL="1188584" indent="0">
              <a:buNone/>
              <a:defRPr sz="468"/>
            </a:lvl6pPr>
            <a:lvl7pPr marL="1426300" indent="0">
              <a:buNone/>
              <a:defRPr sz="468"/>
            </a:lvl7pPr>
            <a:lvl8pPr marL="1664017" indent="0">
              <a:buNone/>
              <a:defRPr sz="468"/>
            </a:lvl8pPr>
            <a:lvl9pPr marL="1901734" indent="0">
              <a:buNone/>
              <a:defRPr sz="468"/>
            </a:lvl9pPr>
          </a:lstStyle>
          <a:p>
            <a:pPr lvl="0"/>
            <a:r>
              <a:rPr lang="en-US"/>
              <a:t>Click to edit Master text styles</a:t>
            </a:r>
          </a:p>
        </p:txBody>
      </p:sp>
      <p:sp>
        <p:nvSpPr>
          <p:cNvPr id="5" name="Date Placeholder 4"/>
          <p:cNvSpPr>
            <a:spLocks noGrp="1"/>
          </p:cNvSpPr>
          <p:nvPr>
            <p:ph type="dt" sz="half" idx="10"/>
          </p:nvPr>
        </p:nvSpPr>
        <p:spPr/>
        <p:txBody>
          <a:bodyPr/>
          <a:lstStyle/>
          <a:p>
            <a:fld id="{6C3E4B74-615C-44D1-8875-0F95FDB4ACF1}" type="datetime1">
              <a:rPr lang="en-US" smtClean="0"/>
              <a:t>6/15/2026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29974" y="1728216"/>
            <a:ext cx="7132320" cy="204026"/>
          </a:xfrm>
        </p:spPr>
        <p:txBody>
          <a:bodyPr anchor="b"/>
          <a:lstStyle>
            <a:lvl1pPr algn="l">
              <a:defRPr sz="1040" b="1"/>
            </a:lvl1pPr>
          </a:lstStyle>
          <a:p>
            <a:r>
              <a:rPr lang="en-US"/>
              <a:t>Click to edit Master title style</a:t>
            </a:r>
          </a:p>
        </p:txBody>
      </p:sp>
      <p:sp>
        <p:nvSpPr>
          <p:cNvPr id="3" name="Picture Placeholder 2"/>
          <p:cNvSpPr>
            <a:spLocks noGrp="1"/>
          </p:cNvSpPr>
          <p:nvPr>
            <p:ph type="pic" idx="1"/>
          </p:nvPr>
        </p:nvSpPr>
        <p:spPr>
          <a:xfrm>
            <a:off x="2329974" y="220599"/>
            <a:ext cx="7132320" cy="1481328"/>
          </a:xfrm>
        </p:spPr>
        <p:txBody>
          <a:bodyPr/>
          <a:lstStyle>
            <a:lvl1pPr marL="0" indent="0">
              <a:buNone/>
              <a:defRPr sz="1664"/>
            </a:lvl1pPr>
            <a:lvl2pPr marL="237717" indent="0">
              <a:buNone/>
              <a:defRPr sz="1456"/>
            </a:lvl2pPr>
            <a:lvl3pPr marL="475433" indent="0">
              <a:buNone/>
              <a:defRPr sz="1248"/>
            </a:lvl3pPr>
            <a:lvl4pPr marL="713150" indent="0">
              <a:buNone/>
              <a:defRPr sz="1040"/>
            </a:lvl4pPr>
            <a:lvl5pPr marL="950867" indent="0">
              <a:buNone/>
              <a:defRPr sz="1040"/>
            </a:lvl5pPr>
            <a:lvl6pPr marL="1188584" indent="0">
              <a:buNone/>
              <a:defRPr sz="1040"/>
            </a:lvl6pPr>
            <a:lvl7pPr marL="1426300" indent="0">
              <a:buNone/>
              <a:defRPr sz="1040"/>
            </a:lvl7pPr>
            <a:lvl8pPr marL="1664017" indent="0">
              <a:buNone/>
              <a:defRPr sz="1040"/>
            </a:lvl8pPr>
            <a:lvl9pPr marL="1901734" indent="0">
              <a:buNone/>
              <a:defRPr sz="1040"/>
            </a:lvl9pPr>
          </a:lstStyle>
          <a:p>
            <a:endParaRPr lang="en-US"/>
          </a:p>
        </p:txBody>
      </p:sp>
      <p:sp>
        <p:nvSpPr>
          <p:cNvPr id="4" name="Text Placeholder 3"/>
          <p:cNvSpPr>
            <a:spLocks noGrp="1"/>
          </p:cNvSpPr>
          <p:nvPr>
            <p:ph type="body" sz="half" idx="2"/>
          </p:nvPr>
        </p:nvSpPr>
        <p:spPr>
          <a:xfrm>
            <a:off x="2329974" y="1932242"/>
            <a:ext cx="7132320" cy="289750"/>
          </a:xfrm>
        </p:spPr>
        <p:txBody>
          <a:bodyPr/>
          <a:lstStyle>
            <a:lvl1pPr marL="0" indent="0">
              <a:buNone/>
              <a:defRPr sz="728"/>
            </a:lvl1pPr>
            <a:lvl2pPr marL="237717" indent="0">
              <a:buNone/>
              <a:defRPr sz="624"/>
            </a:lvl2pPr>
            <a:lvl3pPr marL="475433" indent="0">
              <a:buNone/>
              <a:defRPr sz="520"/>
            </a:lvl3pPr>
            <a:lvl4pPr marL="713150" indent="0">
              <a:buNone/>
              <a:defRPr sz="468"/>
            </a:lvl4pPr>
            <a:lvl5pPr marL="950867" indent="0">
              <a:buNone/>
              <a:defRPr sz="468"/>
            </a:lvl5pPr>
            <a:lvl6pPr marL="1188584" indent="0">
              <a:buNone/>
              <a:defRPr sz="468"/>
            </a:lvl6pPr>
            <a:lvl7pPr marL="1426300" indent="0">
              <a:buNone/>
              <a:defRPr sz="468"/>
            </a:lvl7pPr>
            <a:lvl8pPr marL="1664017" indent="0">
              <a:buNone/>
              <a:defRPr sz="468"/>
            </a:lvl8pPr>
            <a:lvl9pPr marL="1901734" indent="0">
              <a:buNone/>
              <a:defRPr sz="468"/>
            </a:lvl9pPr>
          </a:lstStyle>
          <a:p>
            <a:pPr lvl="0"/>
            <a:r>
              <a:rPr lang="en-US"/>
              <a:t>Click to edit Master text styles</a:t>
            </a:r>
          </a:p>
        </p:txBody>
      </p:sp>
      <p:sp>
        <p:nvSpPr>
          <p:cNvPr id="5" name="Date Placeholder 4"/>
          <p:cNvSpPr>
            <a:spLocks noGrp="1"/>
          </p:cNvSpPr>
          <p:nvPr>
            <p:ph type="dt" sz="half" idx="10"/>
          </p:nvPr>
        </p:nvSpPr>
        <p:spPr/>
        <p:txBody>
          <a:bodyPr/>
          <a:lstStyle/>
          <a:p>
            <a:fld id="{ED101441-3954-4234-8E77-79F8676957CB}" type="datetime1">
              <a:rPr lang="en-US" smtClean="0"/>
              <a:t>6/15/2026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5290FD-71D0-407D-83AB-396A7FD0C9D0}" type="datetime1">
              <a:rPr lang="en-US" smtClean="0"/>
              <a:t>6/15/2026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8220" y="98873"/>
            <a:ext cx="2674620" cy="210654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94360" y="98873"/>
            <a:ext cx="7825740" cy="21065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019B73-AB8A-401C-A09D-1C931BCE90B8}" type="datetime1">
              <a:rPr lang="en-US" smtClean="0"/>
              <a:t>6/15/2026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4360" y="98870"/>
            <a:ext cx="10698480" cy="4114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94360" y="576077"/>
            <a:ext cx="10698480" cy="162934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94360" y="2288291"/>
            <a:ext cx="2773680" cy="131445"/>
          </a:xfrm>
          <a:prstGeom prst="rect">
            <a:avLst/>
          </a:prstGeom>
        </p:spPr>
        <p:txBody>
          <a:bodyPr vert="horz" lIns="91440" tIns="45720" rIns="91440" bIns="45720" rtlCol="0" anchor="ctr"/>
          <a:lstStyle>
            <a:lvl1pPr algn="l">
              <a:defRPr sz="624">
                <a:solidFill>
                  <a:schemeClr val="tx1">
                    <a:tint val="75000"/>
                  </a:schemeClr>
                </a:solidFill>
              </a:defRPr>
            </a:lvl1pPr>
          </a:lstStyle>
          <a:p>
            <a:fld id="{8BF02AB2-EABE-44C0-9D58-D80514717591}" type="datetime1">
              <a:rPr lang="en-US" smtClean="0"/>
              <a:t>6/15/2026</a:t>
            </a:fld>
            <a:endParaRPr lang="en-US"/>
          </a:p>
        </p:txBody>
      </p:sp>
      <p:sp>
        <p:nvSpPr>
          <p:cNvPr id="5" name="Footer Placeholder 4"/>
          <p:cNvSpPr>
            <a:spLocks noGrp="1"/>
          </p:cNvSpPr>
          <p:nvPr>
            <p:ph type="ftr" sz="quarter" idx="3"/>
          </p:nvPr>
        </p:nvSpPr>
        <p:spPr>
          <a:xfrm>
            <a:off x="4061460" y="2288291"/>
            <a:ext cx="3764280" cy="131445"/>
          </a:xfrm>
          <a:prstGeom prst="rect">
            <a:avLst/>
          </a:prstGeom>
        </p:spPr>
        <p:txBody>
          <a:bodyPr vert="horz" lIns="91440" tIns="45720" rIns="91440" bIns="45720" rtlCol="0" anchor="ctr"/>
          <a:lstStyle>
            <a:lvl1pPr algn="ctr">
              <a:defRPr sz="62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19160" y="2288291"/>
            <a:ext cx="2773680" cy="131445"/>
          </a:xfrm>
          <a:prstGeom prst="rect">
            <a:avLst/>
          </a:prstGeom>
        </p:spPr>
        <p:txBody>
          <a:bodyPr vert="horz" lIns="91440" tIns="45720" rIns="91440" bIns="45720" rtlCol="0" anchor="ctr"/>
          <a:lstStyle>
            <a:lvl1pPr algn="r">
              <a:defRPr sz="624">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4" r:id="rId7"/>
    <p:sldLayoutId id="2147483660" r:id="rId8"/>
    <p:sldLayoutId id="2147483663" r:id="rId9"/>
    <p:sldLayoutId id="2147483661" r:id="rId10"/>
    <p:sldLayoutId id="2147483662" r:id="rId11"/>
    <p:sldLayoutId id="2147483656" r:id="rId12"/>
    <p:sldLayoutId id="2147483657" r:id="rId13"/>
    <p:sldLayoutId id="2147483658" r:id="rId14"/>
    <p:sldLayoutId id="2147483659" r:id="rId15"/>
  </p:sldLayoutIdLst>
  <p:hf hdr="0" ftr="0" dt="0"/>
  <p:txStyles>
    <p:titleStyle>
      <a:lvl1pPr algn="ctr" defTabSz="475433" rtl="0" eaLnBrk="1" latinLnBrk="0" hangingPunct="1">
        <a:spcBef>
          <a:spcPct val="0"/>
        </a:spcBef>
        <a:buNone/>
        <a:defRPr sz="2288" kern="1200">
          <a:solidFill>
            <a:schemeClr val="tx1"/>
          </a:solidFill>
          <a:latin typeface="+mj-lt"/>
          <a:ea typeface="+mj-ea"/>
          <a:cs typeface="+mj-cs"/>
        </a:defRPr>
      </a:lvl1pPr>
    </p:titleStyle>
    <p:bodyStyle>
      <a:lvl1pPr marL="178287" indent="-178287" algn="l" defTabSz="475433" rtl="0" eaLnBrk="1" latinLnBrk="0" hangingPunct="1">
        <a:spcBef>
          <a:spcPct val="20000"/>
        </a:spcBef>
        <a:buFont typeface="Arial" pitchFamily="34" charset="0"/>
        <a:buChar char="•"/>
        <a:defRPr sz="1664" kern="1200">
          <a:solidFill>
            <a:schemeClr val="tx1"/>
          </a:solidFill>
          <a:latin typeface="+mn-lt"/>
          <a:ea typeface="+mn-ea"/>
          <a:cs typeface="+mn-cs"/>
        </a:defRPr>
      </a:lvl1pPr>
      <a:lvl2pPr marL="386290" indent="-148573" algn="l" defTabSz="475433" rtl="0" eaLnBrk="1" latinLnBrk="0" hangingPunct="1">
        <a:spcBef>
          <a:spcPct val="20000"/>
        </a:spcBef>
        <a:buFont typeface="Arial" pitchFamily="34" charset="0"/>
        <a:buChar char="–"/>
        <a:defRPr sz="1456" kern="1200">
          <a:solidFill>
            <a:schemeClr val="tx1"/>
          </a:solidFill>
          <a:latin typeface="+mn-lt"/>
          <a:ea typeface="+mn-ea"/>
          <a:cs typeface="+mn-cs"/>
        </a:defRPr>
      </a:lvl2pPr>
      <a:lvl3pPr marL="594292" indent="-118859" algn="l" defTabSz="475433" rtl="0" eaLnBrk="1" latinLnBrk="0" hangingPunct="1">
        <a:spcBef>
          <a:spcPct val="20000"/>
        </a:spcBef>
        <a:buFont typeface="Arial" pitchFamily="34" charset="0"/>
        <a:buChar char="•"/>
        <a:defRPr sz="1248" kern="1200">
          <a:solidFill>
            <a:schemeClr val="tx1"/>
          </a:solidFill>
          <a:latin typeface="+mn-lt"/>
          <a:ea typeface="+mn-ea"/>
          <a:cs typeface="+mn-cs"/>
        </a:defRPr>
      </a:lvl3pPr>
      <a:lvl4pPr marL="832008"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4pPr>
      <a:lvl5pPr marL="106972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p:bodyStyle>
    <p:otherStyle>
      <a:defPPr>
        <a:defRPr lang="en-US"/>
      </a:defPPr>
      <a:lvl1pPr marL="0" algn="l" defTabSz="475433" rtl="0" eaLnBrk="1" latinLnBrk="0" hangingPunct="1">
        <a:defRPr sz="936" kern="1200">
          <a:solidFill>
            <a:schemeClr val="tx1"/>
          </a:solidFill>
          <a:latin typeface="+mn-lt"/>
          <a:ea typeface="+mn-ea"/>
          <a:cs typeface="+mn-cs"/>
        </a:defRPr>
      </a:lvl1pPr>
      <a:lvl2pPr marL="237717" algn="l" defTabSz="475433" rtl="0" eaLnBrk="1" latinLnBrk="0" hangingPunct="1">
        <a:defRPr sz="936" kern="1200">
          <a:solidFill>
            <a:schemeClr val="tx1"/>
          </a:solidFill>
          <a:latin typeface="+mn-lt"/>
          <a:ea typeface="+mn-ea"/>
          <a:cs typeface="+mn-cs"/>
        </a:defRPr>
      </a:lvl2pPr>
      <a:lvl3pPr marL="475433" algn="l" defTabSz="475433" rtl="0" eaLnBrk="1" latinLnBrk="0" hangingPunct="1">
        <a:defRPr sz="936" kern="1200">
          <a:solidFill>
            <a:schemeClr val="tx1"/>
          </a:solidFill>
          <a:latin typeface="+mn-lt"/>
          <a:ea typeface="+mn-ea"/>
          <a:cs typeface="+mn-cs"/>
        </a:defRPr>
      </a:lvl3pPr>
      <a:lvl4pPr marL="713150" algn="l" defTabSz="475433" rtl="0" eaLnBrk="1" latinLnBrk="0" hangingPunct="1">
        <a:defRPr sz="936" kern="1200">
          <a:solidFill>
            <a:schemeClr val="tx1"/>
          </a:solidFill>
          <a:latin typeface="+mn-lt"/>
          <a:ea typeface="+mn-ea"/>
          <a:cs typeface="+mn-cs"/>
        </a:defRPr>
      </a:lvl4pPr>
      <a:lvl5pPr marL="950867" algn="l" defTabSz="475433" rtl="0" eaLnBrk="1" latinLnBrk="0" hangingPunct="1">
        <a:defRPr sz="936" kern="1200">
          <a:solidFill>
            <a:schemeClr val="tx1"/>
          </a:solidFill>
          <a:latin typeface="+mn-lt"/>
          <a:ea typeface="+mn-ea"/>
          <a:cs typeface="+mn-cs"/>
        </a:defRPr>
      </a:lvl5pPr>
      <a:lvl6pPr marL="1188584" algn="l" defTabSz="475433" rtl="0" eaLnBrk="1" latinLnBrk="0" hangingPunct="1">
        <a:defRPr sz="936" kern="1200">
          <a:solidFill>
            <a:schemeClr val="tx1"/>
          </a:solidFill>
          <a:latin typeface="+mn-lt"/>
          <a:ea typeface="+mn-ea"/>
          <a:cs typeface="+mn-cs"/>
        </a:defRPr>
      </a:lvl6pPr>
      <a:lvl7pPr marL="1426300" algn="l" defTabSz="475433" rtl="0" eaLnBrk="1" latinLnBrk="0" hangingPunct="1">
        <a:defRPr sz="936" kern="1200">
          <a:solidFill>
            <a:schemeClr val="tx1"/>
          </a:solidFill>
          <a:latin typeface="+mn-lt"/>
          <a:ea typeface="+mn-ea"/>
          <a:cs typeface="+mn-cs"/>
        </a:defRPr>
      </a:lvl7pPr>
      <a:lvl8pPr marL="1664017" algn="l" defTabSz="475433" rtl="0" eaLnBrk="1" latinLnBrk="0" hangingPunct="1">
        <a:defRPr sz="936" kern="1200">
          <a:solidFill>
            <a:schemeClr val="tx1"/>
          </a:solidFill>
          <a:latin typeface="+mn-lt"/>
          <a:ea typeface="+mn-ea"/>
          <a:cs typeface="+mn-cs"/>
        </a:defRPr>
      </a:lvl8pPr>
      <a:lvl9pPr marL="1901734" algn="l" defTabSz="475433" rtl="0" eaLnBrk="1" latinLnBrk="0" hangingPunct="1">
        <a:defRPr sz="93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52D177-142C-0C9B-4881-DF64553799E3}"/>
              </a:ext>
            </a:extLst>
          </p:cNvPr>
          <p:cNvSpPr>
            <a:spLocks noGrp="1"/>
          </p:cNvSpPr>
          <p:nvPr>
            <p:ph type="body" sz="quarter" idx="10"/>
          </p:nvPr>
        </p:nvSpPr>
        <p:spPr>
          <a:xfrm>
            <a:off x="0" y="4076583"/>
            <a:ext cx="9906000" cy="1015663"/>
          </a:xfrm>
        </p:spPr>
        <p:txBody>
          <a:bodyPr/>
          <a:lstStyle/>
          <a:p>
            <a:r>
              <a:rPr lang="en-AU" dirty="0"/>
              <a:t>Lesson 6: Ethics of AI</a:t>
            </a:r>
          </a:p>
        </p:txBody>
      </p:sp>
      <p:sp>
        <p:nvSpPr>
          <p:cNvPr id="3" name="Text Placeholder 2">
            <a:extLst>
              <a:ext uri="{FF2B5EF4-FFF2-40B4-BE49-F238E27FC236}">
                <a16:creationId xmlns:a16="http://schemas.microsoft.com/office/drawing/2014/main" id="{2BCB7805-8FCD-E89F-4529-B295A6941F6F}"/>
              </a:ext>
            </a:extLst>
          </p:cNvPr>
          <p:cNvSpPr>
            <a:spLocks noGrp="1"/>
          </p:cNvSpPr>
          <p:nvPr>
            <p:ph type="body" sz="quarter" idx="11"/>
          </p:nvPr>
        </p:nvSpPr>
        <p:spPr>
          <a:xfrm>
            <a:off x="0" y="4991262"/>
            <a:ext cx="9906000" cy="769441"/>
          </a:xfrm>
        </p:spPr>
        <p:txBody>
          <a:bodyPr/>
          <a:lstStyle/>
          <a:p>
            <a:r>
              <a:rPr lang="en-AU" dirty="0"/>
              <a:t>Fairness, Bias and Impact</a:t>
            </a:r>
          </a:p>
        </p:txBody>
      </p:sp>
    </p:spTree>
    <p:extLst>
      <p:ext uri="{BB962C8B-B14F-4D97-AF65-F5344CB8AC3E}">
        <p14:creationId xmlns:p14="http://schemas.microsoft.com/office/powerpoint/2010/main" val="2356334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AC215D-516B-6F51-1785-9DF4278B0D8F}"/>
              </a:ext>
            </a:extLst>
          </p:cNvPr>
          <p:cNvSpPr>
            <a:spLocks noGrp="1"/>
          </p:cNvSpPr>
          <p:nvPr>
            <p:ph type="sldNum" sz="quarter" idx="12"/>
          </p:nvPr>
        </p:nvSpPr>
        <p:spPr/>
        <p:txBody>
          <a:bodyPr/>
          <a:lstStyle/>
          <a:p>
            <a:fld id="{B6F15528-21DE-4FAA-801E-634DDDAF4B2B}" type="slidenum">
              <a:rPr lang="en-US" smtClean="0"/>
              <a:pPr/>
              <a:t>2</a:t>
            </a:fld>
            <a:endParaRPr lang="en-US"/>
          </a:p>
        </p:txBody>
      </p:sp>
      <p:sp>
        <p:nvSpPr>
          <p:cNvPr id="5" name="Rectangle 4">
            <a:extLst>
              <a:ext uri="{FF2B5EF4-FFF2-40B4-BE49-F238E27FC236}">
                <a16:creationId xmlns:a16="http://schemas.microsoft.com/office/drawing/2014/main" id="{D789FFFD-EF36-330F-4125-4379F745FF83}"/>
              </a:ext>
            </a:extLst>
          </p:cNvPr>
          <p:cNvSpPr/>
          <p:nvPr/>
        </p:nvSpPr>
        <p:spPr>
          <a:xfrm>
            <a:off x="557412" y="463511"/>
            <a:ext cx="5176638" cy="769441"/>
          </a:xfrm>
          <a:prstGeom prst="rect">
            <a:avLst/>
          </a:prstGeom>
          <a:noFill/>
        </p:spPr>
        <p:txBody>
          <a:bodyPr wrap="square" lIns="91440" tIns="45720" rIns="91440" bIns="45720">
            <a:spAutoFit/>
          </a:bodyPr>
          <a:lstStyle/>
          <a:p>
            <a:r>
              <a:rPr lang="en-US" sz="4400">
                <a:ln w="0"/>
                <a:solidFill>
                  <a:srgbClr val="233A17"/>
                </a:solidFill>
                <a:effectLst>
                  <a:outerShdw blurRad="50800" dist="38100" dir="2700000" algn="tl" rotWithShape="0">
                    <a:prstClr val="black">
                      <a:alpha val="40000"/>
                    </a:prstClr>
                  </a:outerShdw>
                </a:effectLst>
                <a:latin typeface="Berlin Sans FB Demi" panose="020E0802020502020306" pitchFamily="34" charset="0"/>
              </a:rPr>
              <a:t>Lesson Preparation</a:t>
            </a:r>
            <a:endParaRPr lang="en-US" sz="3200" b="0" cap="none" spc="0">
              <a:ln w="0"/>
              <a:solidFill>
                <a:srgbClr val="233A17"/>
              </a:solidFill>
              <a:effectLst>
                <a:outerShdw blurRad="50800" dist="38100" dir="2700000" algn="tl" rotWithShape="0">
                  <a:prstClr val="black">
                    <a:alpha val="40000"/>
                  </a:prstClr>
                </a:outerShdw>
              </a:effectLst>
              <a:latin typeface="Berlin Sans FB Demi" panose="020E0802020502020306" pitchFamily="34" charset="0"/>
            </a:endParaRPr>
          </a:p>
        </p:txBody>
      </p:sp>
      <p:sp>
        <p:nvSpPr>
          <p:cNvPr id="6" name="Rectangle 5">
            <a:extLst>
              <a:ext uri="{FF2B5EF4-FFF2-40B4-BE49-F238E27FC236}">
                <a16:creationId xmlns:a16="http://schemas.microsoft.com/office/drawing/2014/main" id="{73E62CC9-1B28-18A7-CC52-50EB57FDE7EA}"/>
              </a:ext>
            </a:extLst>
          </p:cNvPr>
          <p:cNvSpPr/>
          <p:nvPr/>
        </p:nvSpPr>
        <p:spPr>
          <a:xfrm>
            <a:off x="557412" y="1301466"/>
            <a:ext cx="8491338" cy="1672061"/>
          </a:xfrm>
          <a:prstGeom prst="rect">
            <a:avLst/>
          </a:prstGeom>
          <a:noFill/>
        </p:spPr>
        <p:txBody>
          <a:bodyPr wrap="square" lIns="91440" tIns="45720" rIns="91440" bIns="45720">
            <a:spAutoFit/>
          </a:bodyPr>
          <a:lstStyle/>
          <a:p>
            <a:pPr>
              <a:lnSpc>
                <a:spcPts val="2500"/>
              </a:lnSpc>
            </a:pPr>
            <a:r>
              <a:rPr lang="en-US" sz="2000" b="1" cap="none" spc="0" dirty="0">
                <a:ln w="0"/>
                <a:solidFill>
                  <a:srgbClr val="233A17"/>
                </a:solidFill>
                <a:latin typeface="Aptos" panose="020B0004020202020204" pitchFamily="34" charset="0"/>
              </a:rPr>
              <a:t>Before you start:</a:t>
            </a:r>
          </a:p>
          <a:p>
            <a:pPr marL="457200" indent="-457200">
              <a:lnSpc>
                <a:spcPts val="2500"/>
              </a:lnSpc>
              <a:buFont typeface="Arial" panose="020B0604020202020204" pitchFamily="34" charset="0"/>
              <a:buChar char="•"/>
            </a:pPr>
            <a:r>
              <a:rPr lang="en-US" sz="1600" b="0" cap="none" spc="0" dirty="0">
                <a:ln w="0"/>
                <a:solidFill>
                  <a:srgbClr val="233A17"/>
                </a:solidFill>
                <a:latin typeface="Aptos" panose="020B0004020202020204" pitchFamily="34" charset="0"/>
              </a:rPr>
              <a:t>Students will make their Blossom skin in this lesson. Ensure all students have bought in their materials from home, or have access to the shopping bags we provided</a:t>
            </a:r>
          </a:p>
          <a:p>
            <a:pPr marL="457200" indent="-457200">
              <a:lnSpc>
                <a:spcPts val="2500"/>
              </a:lnSpc>
              <a:buFont typeface="Arial" panose="020B0604020202020204" pitchFamily="34" charset="0"/>
              <a:buChar char="•"/>
            </a:pPr>
            <a:r>
              <a:rPr lang="en-US" sz="1600" b="0" cap="none" spc="0" dirty="0">
                <a:ln w="0"/>
                <a:solidFill>
                  <a:srgbClr val="233A17"/>
                </a:solidFill>
                <a:latin typeface="Aptos" panose="020B0004020202020204" pitchFamily="34" charset="0"/>
              </a:rPr>
              <a:t>Have </a:t>
            </a:r>
            <a:r>
              <a:rPr lang="en-US" sz="1600" dirty="0">
                <a:ln w="0"/>
                <a:solidFill>
                  <a:srgbClr val="233A17"/>
                </a:solidFill>
                <a:latin typeface="Aptos" panose="020B0004020202020204" pitchFamily="34" charset="0"/>
              </a:rPr>
              <a:t>LLM of choice ready to go, if using ChatGPT it may be best that you are already logged in etc., to ensure lesson </a:t>
            </a:r>
            <a:r>
              <a:rPr lang="en-US" sz="1600">
                <a:ln w="0"/>
                <a:solidFill>
                  <a:srgbClr val="233A17"/>
                </a:solidFill>
                <a:latin typeface="Aptos" panose="020B0004020202020204" pitchFamily="34" charset="0"/>
              </a:rPr>
              <a:t>flows smoothly</a:t>
            </a:r>
            <a:endParaRPr lang="en-US" sz="1600" b="0" cap="none" spc="0" dirty="0">
              <a:ln w="0"/>
              <a:solidFill>
                <a:srgbClr val="233A17"/>
              </a:solidFill>
              <a:latin typeface="Aptos" panose="020B0004020202020204" pitchFamily="34" charset="0"/>
            </a:endParaRPr>
          </a:p>
        </p:txBody>
      </p:sp>
    </p:spTree>
    <p:extLst>
      <p:ext uri="{BB962C8B-B14F-4D97-AF65-F5344CB8AC3E}">
        <p14:creationId xmlns:p14="http://schemas.microsoft.com/office/powerpoint/2010/main" val="2790588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D34893-8AE8-5BFE-E072-C31954F6C076}"/>
              </a:ext>
            </a:extLst>
          </p:cNvPr>
          <p:cNvSpPr>
            <a:spLocks noGrp="1"/>
          </p:cNvSpPr>
          <p:nvPr>
            <p:ph type="sldNum" sz="quarter" idx="12"/>
          </p:nvPr>
        </p:nvSpPr>
        <p:spPr/>
        <p:txBody>
          <a:bodyPr/>
          <a:lstStyle/>
          <a:p>
            <a:fld id="{B6F15528-21DE-4FAA-801E-634DDDAF4B2B}" type="slidenum">
              <a:rPr lang="en-US" smtClean="0"/>
              <a:pPr/>
              <a:t>3</a:t>
            </a:fld>
            <a:endParaRPr lang="en-US"/>
          </a:p>
        </p:txBody>
      </p:sp>
      <p:sp>
        <p:nvSpPr>
          <p:cNvPr id="7" name="Text Placeholder 2">
            <a:extLst>
              <a:ext uri="{FF2B5EF4-FFF2-40B4-BE49-F238E27FC236}">
                <a16:creationId xmlns:a16="http://schemas.microsoft.com/office/drawing/2014/main" id="{1123B11A-1646-BCAB-265A-0C82AA3D20CD}"/>
              </a:ext>
            </a:extLst>
          </p:cNvPr>
          <p:cNvSpPr>
            <a:spLocks noGrp="1"/>
          </p:cNvSpPr>
          <p:nvPr>
            <p:ph type="body" sz="quarter" idx="13"/>
          </p:nvPr>
        </p:nvSpPr>
        <p:spPr>
          <a:xfrm>
            <a:off x="489396" y="675788"/>
            <a:ext cx="5505450" cy="952500"/>
          </a:xfrm>
        </p:spPr>
        <p:txBody>
          <a:bodyPr/>
          <a:lstStyle/>
          <a:p>
            <a:r>
              <a:rPr lang="en-AU" dirty="0"/>
              <a:t>Lesson 6 - Overview</a:t>
            </a:r>
          </a:p>
        </p:txBody>
      </p:sp>
      <p:sp>
        <p:nvSpPr>
          <p:cNvPr id="3" name="Text Placeholder 4">
            <a:extLst>
              <a:ext uri="{FF2B5EF4-FFF2-40B4-BE49-F238E27FC236}">
                <a16:creationId xmlns:a16="http://schemas.microsoft.com/office/drawing/2014/main" id="{78DA9DE1-2FA6-A86C-4579-45D1C4F7E961}"/>
              </a:ext>
            </a:extLst>
          </p:cNvPr>
          <p:cNvSpPr txBox="1">
            <a:spLocks/>
          </p:cNvSpPr>
          <p:nvPr/>
        </p:nvSpPr>
        <p:spPr>
          <a:xfrm>
            <a:off x="489396" y="1628288"/>
            <a:ext cx="9494359" cy="4119526"/>
          </a:xfrm>
          <a:prstGeom prst="rect">
            <a:avLst/>
          </a:prstGeom>
          <a:noFill/>
        </p:spPr>
        <p:txBody>
          <a:bodyPr vert="horz" wrap="square" lIns="91440" tIns="45720" rIns="91440" bIns="45720" rtlCol="0">
            <a:spAutoFit/>
          </a:bodyPr>
          <a:lstStyle>
            <a:lvl1pPr marL="178287" indent="-178287"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1pPr>
            <a:lvl2pPr marL="386290" indent="-148573" algn="l" defTabSz="475433" rtl="0" eaLnBrk="1" latinLnBrk="0" hangingPunct="1">
              <a:lnSpc>
                <a:spcPts val="3400"/>
              </a:lnSpc>
              <a:spcBef>
                <a:spcPts val="0"/>
              </a:spcBef>
              <a:buFont typeface="Wingdings" panose="05000000000000000000" pitchFamily="2" charset="2"/>
              <a:buChar char="§"/>
              <a:defRPr lang="en-US" sz="1600" b="0" kern="1200" cap="none" spc="0" dirty="0" smtClean="0">
                <a:ln w="0"/>
                <a:solidFill>
                  <a:srgbClr val="233A17"/>
                </a:solidFill>
                <a:latin typeface="Aptos" panose="020B0004020202020204" pitchFamily="34" charset="0"/>
                <a:ea typeface="+mn-ea"/>
                <a:cs typeface="+mn-cs"/>
              </a:defRPr>
            </a:lvl2pPr>
            <a:lvl3pPr marL="594292" indent="-118859"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3pPr>
            <a:lvl4pPr marL="832008" indent="-118859"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4pPr>
            <a:lvl5pPr marL="1069725" indent="-118859" algn="l" defTabSz="475433" rtl="0" eaLnBrk="1" latinLnBrk="0" hangingPunct="1">
              <a:lnSpc>
                <a:spcPts val="3400"/>
              </a:lnSpc>
              <a:spcBef>
                <a:spcPts val="0"/>
              </a:spcBef>
              <a:buFont typeface="Arial" pitchFamily="34" charset="0"/>
              <a:buChar char="»"/>
              <a:defRPr lang="en-AU" sz="1600" b="0" kern="1200" cap="none" spc="0" dirty="0">
                <a:ln w="0"/>
                <a:solidFill>
                  <a:srgbClr val="233A17"/>
                </a:solidFill>
                <a:latin typeface="Aptos" panose="020B0004020202020204"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457200" indent="-457200">
              <a:lnSpc>
                <a:spcPct val="150000"/>
              </a:lnSpc>
              <a:buFont typeface="Arial" pitchFamily="34" charset="0"/>
              <a:buAutoNum type="arabicPeriod"/>
            </a:pPr>
            <a:r>
              <a:rPr lang="en-AU" b="1" dirty="0"/>
              <a:t>Lesson 5 Recap </a:t>
            </a:r>
            <a:r>
              <a:rPr lang="en-AU" dirty="0"/>
              <a:t>- 5 min</a:t>
            </a:r>
          </a:p>
          <a:p>
            <a:pPr marL="457200" indent="-457200">
              <a:lnSpc>
                <a:spcPct val="150000"/>
              </a:lnSpc>
              <a:buFont typeface="Arial" pitchFamily="34" charset="0"/>
              <a:buAutoNum type="arabicPeriod"/>
            </a:pPr>
            <a:r>
              <a:rPr lang="en-AU" b="1" dirty="0"/>
              <a:t>Intro to ethics </a:t>
            </a:r>
            <a:r>
              <a:rPr lang="en-AU" dirty="0"/>
              <a:t>– 15 min</a:t>
            </a:r>
            <a:endParaRPr lang="en-AU" b="1" dirty="0"/>
          </a:p>
          <a:p>
            <a:pPr marL="208003" lvl="1" indent="0">
              <a:lnSpc>
                <a:spcPct val="150000"/>
              </a:lnSpc>
              <a:buFont typeface="Wingdings" panose="05000000000000000000" pitchFamily="2" charset="2"/>
              <a:buNone/>
            </a:pPr>
            <a:r>
              <a:rPr lang="en-AU" dirty="0"/>
              <a:t>2.1 Introduction</a:t>
            </a:r>
          </a:p>
          <a:p>
            <a:pPr marL="208003" lvl="1" indent="0">
              <a:lnSpc>
                <a:spcPct val="150000"/>
              </a:lnSpc>
              <a:buFont typeface="Wingdings" panose="05000000000000000000" pitchFamily="2" charset="2"/>
              <a:buNone/>
            </a:pPr>
            <a:r>
              <a:rPr lang="en-AU" dirty="0"/>
              <a:t>2.2 Why AI can’t do ethics</a:t>
            </a:r>
          </a:p>
          <a:p>
            <a:pPr marL="0" lvl="1" indent="0">
              <a:lnSpc>
                <a:spcPct val="150000"/>
              </a:lnSpc>
              <a:buNone/>
            </a:pPr>
            <a:r>
              <a:rPr lang="en-AU" dirty="0"/>
              <a:t>3. </a:t>
            </a:r>
            <a:r>
              <a:rPr lang="en-AU" b="1" dirty="0"/>
              <a:t>Spot the bias </a:t>
            </a:r>
            <a:r>
              <a:rPr lang="en-AU" dirty="0"/>
              <a:t>–  20 min</a:t>
            </a:r>
            <a:endParaRPr lang="en-AU" b="1" dirty="0"/>
          </a:p>
          <a:p>
            <a:pPr marL="179388" lvl="1" indent="-179388">
              <a:lnSpc>
                <a:spcPct val="150000"/>
              </a:lnSpc>
              <a:buFont typeface="Wingdings" panose="05000000000000000000" pitchFamily="2" charset="2"/>
              <a:buNone/>
            </a:pPr>
            <a:r>
              <a:rPr lang="en-AU" dirty="0"/>
              <a:t>      3.1 Scenario 1</a:t>
            </a:r>
          </a:p>
          <a:p>
            <a:pPr marL="179388" lvl="1" indent="-179388">
              <a:lnSpc>
                <a:spcPct val="150000"/>
              </a:lnSpc>
              <a:buFont typeface="Wingdings" panose="05000000000000000000" pitchFamily="2" charset="2"/>
              <a:buNone/>
            </a:pPr>
            <a:r>
              <a:rPr lang="en-AU" dirty="0"/>
              <a:t>	  3.2 Scenario 2</a:t>
            </a:r>
          </a:p>
          <a:p>
            <a:pPr marL="0" lvl="1" indent="0">
              <a:lnSpc>
                <a:spcPct val="150000"/>
              </a:lnSpc>
              <a:buFont typeface="Wingdings" panose="05000000000000000000" pitchFamily="2" charset="2"/>
              <a:buNone/>
            </a:pPr>
            <a:r>
              <a:rPr lang="en-AU" dirty="0"/>
              <a:t>4. </a:t>
            </a:r>
            <a:r>
              <a:rPr lang="en-AU" b="1" dirty="0"/>
              <a:t>Making Blossom’s skin </a:t>
            </a:r>
            <a:r>
              <a:rPr lang="en-AU" dirty="0"/>
              <a:t>- 40 min</a:t>
            </a:r>
          </a:p>
          <a:p>
            <a:pPr marL="0" lvl="1" indent="0">
              <a:lnSpc>
                <a:spcPct val="150000"/>
              </a:lnSpc>
              <a:buFont typeface="Wingdings" panose="05000000000000000000" pitchFamily="2" charset="2"/>
              <a:buNone/>
            </a:pPr>
            <a:r>
              <a:rPr lang="en-AU" dirty="0"/>
              <a:t>5. </a:t>
            </a:r>
            <a:r>
              <a:rPr lang="en-AU" b="1" dirty="0"/>
              <a:t>Survey </a:t>
            </a:r>
            <a:r>
              <a:rPr lang="en-AU" dirty="0"/>
              <a:t>- 5 min</a:t>
            </a:r>
          </a:p>
          <a:p>
            <a:pPr marL="0" lvl="1" indent="0">
              <a:lnSpc>
                <a:spcPct val="150000"/>
              </a:lnSpc>
              <a:buFont typeface="Wingdings" panose="05000000000000000000" pitchFamily="2" charset="2"/>
              <a:buNone/>
            </a:pPr>
            <a:r>
              <a:rPr lang="en-AU" dirty="0"/>
              <a:t>6. </a:t>
            </a:r>
            <a:r>
              <a:rPr lang="en-AU" b="1" dirty="0"/>
              <a:t>Summary</a:t>
            </a:r>
            <a:r>
              <a:rPr lang="en-AU" dirty="0"/>
              <a:t> - 5 min</a:t>
            </a:r>
          </a:p>
          <a:p>
            <a:pPr marL="0" lvl="1" indent="0">
              <a:lnSpc>
                <a:spcPct val="150000"/>
              </a:lnSpc>
              <a:buFont typeface="Wingdings" panose="05000000000000000000" pitchFamily="2" charset="2"/>
              <a:buNone/>
            </a:pPr>
            <a:r>
              <a:rPr lang="en-AU" dirty="0"/>
              <a:t>Total: 90 min</a:t>
            </a:r>
          </a:p>
        </p:txBody>
      </p:sp>
    </p:spTree>
    <p:extLst>
      <p:ext uri="{BB962C8B-B14F-4D97-AF65-F5344CB8AC3E}">
        <p14:creationId xmlns:p14="http://schemas.microsoft.com/office/powerpoint/2010/main" val="3485535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4B65B4-C44D-7C32-4BBC-31F7D4A3E614}"/>
              </a:ext>
            </a:extLst>
          </p:cNvPr>
          <p:cNvSpPr>
            <a:spLocks noGrp="1"/>
          </p:cNvSpPr>
          <p:nvPr>
            <p:ph type="sldNum" sz="quarter" idx="12"/>
          </p:nvPr>
        </p:nvSpPr>
        <p:spPr/>
        <p:txBody>
          <a:bodyPr/>
          <a:lstStyle/>
          <a:p>
            <a:fld id="{B6F15528-21DE-4FAA-801E-634DDDAF4B2B}" type="slidenum">
              <a:rPr lang="en-US" smtClean="0"/>
              <a:pPr/>
              <a:t>4</a:t>
            </a:fld>
            <a:endParaRPr lang="en-US"/>
          </a:p>
        </p:txBody>
      </p:sp>
      <p:sp>
        <p:nvSpPr>
          <p:cNvPr id="5" name="Text Placeholder 2">
            <a:extLst>
              <a:ext uri="{FF2B5EF4-FFF2-40B4-BE49-F238E27FC236}">
                <a16:creationId xmlns:a16="http://schemas.microsoft.com/office/drawing/2014/main" id="{6AF99E4E-0D5C-04CA-C40F-53FE2D2BC65A}"/>
              </a:ext>
            </a:extLst>
          </p:cNvPr>
          <p:cNvSpPr>
            <a:spLocks noGrp="1"/>
          </p:cNvSpPr>
          <p:nvPr>
            <p:ph type="body" sz="quarter" idx="13"/>
          </p:nvPr>
        </p:nvSpPr>
        <p:spPr>
          <a:xfrm>
            <a:off x="501873" y="625436"/>
            <a:ext cx="5873304" cy="952500"/>
          </a:xfrm>
        </p:spPr>
        <p:txBody>
          <a:bodyPr/>
          <a:lstStyle/>
          <a:p>
            <a:pPr>
              <a:lnSpc>
                <a:spcPts val="4000"/>
              </a:lnSpc>
              <a:spcBef>
                <a:spcPts val="0"/>
              </a:spcBef>
            </a:pPr>
            <a:r>
              <a:rPr lang="en-AU" dirty="0"/>
              <a:t>Lesson 6 – </a:t>
            </a:r>
            <a:br>
              <a:rPr lang="en-AU" dirty="0"/>
            </a:br>
            <a:r>
              <a:rPr lang="en-AU" dirty="0"/>
              <a:t>Learning objectives</a:t>
            </a:r>
          </a:p>
        </p:txBody>
      </p:sp>
      <p:sp>
        <p:nvSpPr>
          <p:cNvPr id="6" name="Text Placeholder 4">
            <a:extLst>
              <a:ext uri="{FF2B5EF4-FFF2-40B4-BE49-F238E27FC236}">
                <a16:creationId xmlns:a16="http://schemas.microsoft.com/office/drawing/2014/main" id="{4518DE7A-DC54-DA4B-6DE9-467E1F3F284F}"/>
              </a:ext>
            </a:extLst>
          </p:cNvPr>
          <p:cNvSpPr>
            <a:spLocks noGrp="1"/>
          </p:cNvSpPr>
          <p:nvPr>
            <p:ph type="body" sz="quarter" idx="14"/>
          </p:nvPr>
        </p:nvSpPr>
        <p:spPr>
          <a:xfrm>
            <a:off x="501873" y="1731757"/>
            <a:ext cx="8902254" cy="2040751"/>
          </a:xfrm>
          <a:prstGeom prst="rect">
            <a:avLst/>
          </a:prstGeom>
          <a:noFill/>
        </p:spPr>
        <p:txBody>
          <a:bodyPr wrap="square" lIns="91440" tIns="45720" rIns="91440" bIns="45720">
            <a:spAutoFit/>
          </a:bodyPr>
          <a:lstStyle/>
          <a:p>
            <a:pPr marL="0" indent="0">
              <a:buNone/>
            </a:pPr>
            <a:r>
              <a:rPr lang="en-US" dirty="0"/>
              <a:t>After </a:t>
            </a:r>
            <a:r>
              <a:rPr lang="en-US" b="0" cap="none" spc="0" dirty="0">
                <a:ln w="0"/>
                <a:solidFill>
                  <a:srgbClr val="233A17"/>
                </a:solidFill>
              </a:rPr>
              <a:t>this lesson, students will be able to:</a:t>
            </a:r>
          </a:p>
          <a:p>
            <a:r>
              <a:rPr lang="en-US" b="0" cap="none" spc="0" dirty="0">
                <a:ln w="0"/>
                <a:solidFill>
                  <a:srgbClr val="233A17"/>
                </a:solidFill>
              </a:rPr>
              <a:t>Give a brief definition of the concept of ethics</a:t>
            </a:r>
          </a:p>
          <a:p>
            <a:r>
              <a:rPr lang="en-US" b="0" cap="none" spc="0" dirty="0">
                <a:ln w="0"/>
                <a:solidFill>
                  <a:srgbClr val="233A17"/>
                </a:solidFill>
              </a:rPr>
              <a:t>Articulate why AI can’t understand ethics</a:t>
            </a:r>
          </a:p>
          <a:p>
            <a:r>
              <a:rPr lang="en-US" b="0" cap="none" spc="0" dirty="0">
                <a:ln w="0"/>
                <a:solidFill>
                  <a:srgbClr val="233A17"/>
                </a:solidFill>
              </a:rPr>
              <a:t>Understand positive and negative uses of AI, and how AI can be trained to avoid bias</a:t>
            </a:r>
          </a:p>
          <a:p>
            <a:r>
              <a:rPr lang="en-US" dirty="0"/>
              <a:t>Give a brief definition of anthropomorphism</a:t>
            </a:r>
            <a:endParaRPr lang="en-US" b="0" cap="none" spc="0" dirty="0">
              <a:ln w="0"/>
              <a:solidFill>
                <a:srgbClr val="233A17"/>
              </a:solidFill>
            </a:endParaRPr>
          </a:p>
        </p:txBody>
      </p:sp>
    </p:spTree>
    <p:extLst>
      <p:ext uri="{BB962C8B-B14F-4D97-AF65-F5344CB8AC3E}">
        <p14:creationId xmlns:p14="http://schemas.microsoft.com/office/powerpoint/2010/main" val="725145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4F37DC-5BAA-CE86-6E46-82084B87CA38}"/>
              </a:ext>
            </a:extLst>
          </p:cNvPr>
          <p:cNvSpPr>
            <a:spLocks noGrp="1"/>
          </p:cNvSpPr>
          <p:nvPr>
            <p:ph type="sldNum" sz="quarter" idx="12"/>
          </p:nvPr>
        </p:nvSpPr>
        <p:spPr/>
        <p:txBody>
          <a:bodyPr/>
          <a:lstStyle/>
          <a:p>
            <a:fld id="{B6F15528-21DE-4FAA-801E-634DDDAF4B2B}" type="slidenum">
              <a:rPr lang="en-US" smtClean="0"/>
              <a:pPr/>
              <a:t>5</a:t>
            </a:fld>
            <a:endParaRPr lang="en-US"/>
          </a:p>
        </p:txBody>
      </p:sp>
      <p:sp>
        <p:nvSpPr>
          <p:cNvPr id="3" name="Text Placeholder 2">
            <a:extLst>
              <a:ext uri="{FF2B5EF4-FFF2-40B4-BE49-F238E27FC236}">
                <a16:creationId xmlns:a16="http://schemas.microsoft.com/office/drawing/2014/main" id="{9007315D-FBC3-890A-E2BB-3A777825064F}"/>
              </a:ext>
            </a:extLst>
          </p:cNvPr>
          <p:cNvSpPr>
            <a:spLocks noGrp="1"/>
          </p:cNvSpPr>
          <p:nvPr>
            <p:ph type="body" sz="quarter" idx="13"/>
          </p:nvPr>
        </p:nvSpPr>
        <p:spPr>
          <a:xfrm>
            <a:off x="489396" y="675788"/>
            <a:ext cx="6128220" cy="952500"/>
          </a:xfrm>
        </p:spPr>
        <p:txBody>
          <a:bodyPr/>
          <a:lstStyle/>
          <a:p>
            <a:r>
              <a:rPr lang="en-AU" dirty="0"/>
              <a:t>Lesson 6 -</a:t>
            </a:r>
          </a:p>
          <a:p>
            <a:r>
              <a:rPr lang="en-AU" dirty="0"/>
              <a:t>Student success criteria</a:t>
            </a:r>
          </a:p>
        </p:txBody>
      </p:sp>
      <p:sp>
        <p:nvSpPr>
          <p:cNvPr id="4" name="Text Placeholder 3">
            <a:extLst>
              <a:ext uri="{FF2B5EF4-FFF2-40B4-BE49-F238E27FC236}">
                <a16:creationId xmlns:a16="http://schemas.microsoft.com/office/drawing/2014/main" id="{A0C3465F-4FAE-FE4B-8079-80D9DA6E379E}"/>
              </a:ext>
            </a:extLst>
          </p:cNvPr>
          <p:cNvSpPr>
            <a:spLocks noGrp="1"/>
          </p:cNvSpPr>
          <p:nvPr>
            <p:ph type="body" sz="quarter" idx="14"/>
          </p:nvPr>
        </p:nvSpPr>
        <p:spPr>
          <a:xfrm>
            <a:off x="489396" y="2057377"/>
            <a:ext cx="8254554" cy="3562350"/>
          </a:xfrm>
        </p:spPr>
        <p:txBody>
          <a:bodyPr/>
          <a:lstStyle/>
          <a:p>
            <a:pPr>
              <a:lnSpc>
                <a:spcPct val="150000"/>
              </a:lnSpc>
            </a:pPr>
            <a:r>
              <a:rPr lang="en-US" altLang="en-US" dirty="0">
                <a:ln>
                  <a:noFill/>
                </a:ln>
              </a:rPr>
              <a:t>I can explain what ethics means in my own words </a:t>
            </a:r>
          </a:p>
          <a:p>
            <a:pPr defTabSz="914400" eaLnBrk="0" fontAlgn="base" hangingPunct="0">
              <a:lnSpc>
                <a:spcPct val="150000"/>
              </a:lnSpc>
              <a:spcBef>
                <a:spcPct val="0"/>
              </a:spcBef>
              <a:spcAft>
                <a:spcPct val="0"/>
              </a:spcAft>
            </a:pPr>
            <a:r>
              <a:rPr lang="en-US" altLang="en-US" dirty="0">
                <a:ln>
                  <a:noFill/>
                </a:ln>
              </a:rPr>
              <a:t>I can give an example of a decision that needs ethical thinking, not just rules </a:t>
            </a:r>
          </a:p>
          <a:p>
            <a:pPr defTabSz="914400" eaLnBrk="0" fontAlgn="base" hangingPunct="0">
              <a:lnSpc>
                <a:spcPct val="150000"/>
              </a:lnSpc>
              <a:spcBef>
                <a:spcPct val="0"/>
              </a:spcBef>
              <a:spcAft>
                <a:spcPct val="0"/>
              </a:spcAft>
            </a:pPr>
            <a:r>
              <a:rPr lang="en-US" altLang="en-US" dirty="0">
                <a:ln>
                  <a:noFill/>
                </a:ln>
              </a:rPr>
              <a:t>I can explain why AI can't make ethical decisions on its own </a:t>
            </a:r>
          </a:p>
          <a:p>
            <a:pPr defTabSz="914400" eaLnBrk="0" fontAlgn="base" hangingPunct="0">
              <a:lnSpc>
                <a:spcPct val="150000"/>
              </a:lnSpc>
              <a:spcBef>
                <a:spcPct val="0"/>
              </a:spcBef>
              <a:spcAft>
                <a:spcPct val="0"/>
              </a:spcAft>
            </a:pPr>
            <a:r>
              <a:rPr lang="en-US" altLang="en-US" dirty="0">
                <a:ln>
                  <a:noFill/>
                </a:ln>
              </a:rPr>
              <a:t>I can describe what bias in AI means and where it comes from </a:t>
            </a:r>
          </a:p>
          <a:p>
            <a:pPr defTabSz="914400" eaLnBrk="0" fontAlgn="base" hangingPunct="0">
              <a:lnSpc>
                <a:spcPct val="150000"/>
              </a:lnSpc>
              <a:spcBef>
                <a:spcPct val="0"/>
              </a:spcBef>
              <a:spcAft>
                <a:spcPct val="0"/>
              </a:spcAft>
            </a:pPr>
            <a:r>
              <a:rPr lang="en-US" altLang="en-US" dirty="0">
                <a:ln>
                  <a:noFill/>
                </a:ln>
              </a:rPr>
              <a:t>I can explain what anthropomorphism is and why it matters with AI </a:t>
            </a:r>
          </a:p>
          <a:p>
            <a:pPr defTabSz="914400" eaLnBrk="0" fontAlgn="base" hangingPunct="0">
              <a:lnSpc>
                <a:spcPct val="150000"/>
              </a:lnSpc>
              <a:spcBef>
                <a:spcPct val="0"/>
              </a:spcBef>
              <a:spcAft>
                <a:spcPct val="0"/>
              </a:spcAft>
            </a:pPr>
            <a:r>
              <a:rPr lang="en-US" altLang="en-US" dirty="0">
                <a:ln>
                  <a:noFill/>
                </a:ln>
              </a:rPr>
              <a:t>I can describe what could go wrong if we treat AI like a human </a:t>
            </a:r>
          </a:p>
          <a:p>
            <a:endParaRPr lang="en-AU" dirty="0"/>
          </a:p>
        </p:txBody>
      </p:sp>
    </p:spTree>
    <p:extLst>
      <p:ext uri="{BB962C8B-B14F-4D97-AF65-F5344CB8AC3E}">
        <p14:creationId xmlns:p14="http://schemas.microsoft.com/office/powerpoint/2010/main" val="1680331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9C85BC-5550-83BA-C2E0-0FFA8A184EB5}"/>
              </a:ext>
            </a:extLst>
          </p:cNvPr>
          <p:cNvSpPr>
            <a:spLocks noGrp="1"/>
          </p:cNvSpPr>
          <p:nvPr>
            <p:ph type="sldNum" sz="quarter" idx="12"/>
          </p:nvPr>
        </p:nvSpPr>
        <p:spPr/>
        <p:txBody>
          <a:bodyPr/>
          <a:lstStyle/>
          <a:p>
            <a:fld id="{B6F15528-21DE-4FAA-801E-634DDDAF4B2B}" type="slidenum">
              <a:rPr lang="en-US" smtClean="0"/>
              <a:pPr/>
              <a:t>6</a:t>
            </a:fld>
            <a:endParaRPr lang="en-US"/>
          </a:p>
        </p:txBody>
      </p:sp>
      <p:sp>
        <p:nvSpPr>
          <p:cNvPr id="3" name="Text Placeholder 2">
            <a:extLst>
              <a:ext uri="{FF2B5EF4-FFF2-40B4-BE49-F238E27FC236}">
                <a16:creationId xmlns:a16="http://schemas.microsoft.com/office/drawing/2014/main" id="{663878AF-AF5F-ACEC-DD63-21C72ABCAAEA}"/>
              </a:ext>
            </a:extLst>
          </p:cNvPr>
          <p:cNvSpPr>
            <a:spLocks noGrp="1"/>
          </p:cNvSpPr>
          <p:nvPr>
            <p:ph type="body" sz="quarter" idx="13"/>
          </p:nvPr>
        </p:nvSpPr>
        <p:spPr/>
        <p:txBody>
          <a:bodyPr/>
          <a:lstStyle/>
          <a:p>
            <a:r>
              <a:rPr lang="en-AU" dirty="0"/>
              <a:t>Lesson 5 Recap</a:t>
            </a:r>
          </a:p>
        </p:txBody>
      </p:sp>
      <p:sp>
        <p:nvSpPr>
          <p:cNvPr id="4" name="Text Placeholder 3">
            <a:extLst>
              <a:ext uri="{FF2B5EF4-FFF2-40B4-BE49-F238E27FC236}">
                <a16:creationId xmlns:a16="http://schemas.microsoft.com/office/drawing/2014/main" id="{10C0C0BE-7D09-CFB7-4D0E-AB0A0A450A64}"/>
              </a:ext>
            </a:extLst>
          </p:cNvPr>
          <p:cNvSpPr>
            <a:spLocks noGrp="1"/>
          </p:cNvSpPr>
          <p:nvPr>
            <p:ph type="body" sz="quarter" idx="14"/>
          </p:nvPr>
        </p:nvSpPr>
        <p:spPr/>
        <p:txBody>
          <a:bodyPr/>
          <a:lstStyle/>
          <a:p>
            <a:r>
              <a:rPr lang="en-AU" dirty="0"/>
              <a:t>Instruction note: Get students to reflect on what material they chose as suitable for Blossom’s skin</a:t>
            </a:r>
          </a:p>
          <a:p>
            <a:r>
              <a:rPr lang="en-US" altLang="en-US" dirty="0">
                <a:ln>
                  <a:noFill/>
                </a:ln>
              </a:rPr>
              <a:t>Sample script:</a:t>
            </a:r>
            <a:r>
              <a:rPr lang="en-US" altLang="en-US" b="0" i="1" dirty="0">
                <a:ln>
                  <a:noFill/>
                </a:ln>
              </a:rPr>
              <a:t> “Perception is how we look at things, and changes based on what the purpose is. Our perception of Blossom may change with different skins, and a good material might be different for different purposes. Sustainability is the ability to use the material over and over while minimizing our environmental impact. Equity is about ensuring everyone has access to the material, there its lots of </a:t>
            </a:r>
            <a:r>
              <a:rPr lang="en-US" altLang="en-US" b="0" i="1">
                <a:ln>
                  <a:noFill/>
                </a:ln>
              </a:rPr>
              <a:t>it (abundant) </a:t>
            </a:r>
            <a:r>
              <a:rPr lang="en-US" altLang="en-US" b="0" i="1" dirty="0">
                <a:ln>
                  <a:noFill/>
                </a:ln>
              </a:rPr>
              <a:t>and its cheap!”</a:t>
            </a:r>
            <a:endParaRPr lang="en-AU" dirty="0"/>
          </a:p>
        </p:txBody>
      </p:sp>
    </p:spTree>
    <p:extLst>
      <p:ext uri="{BB962C8B-B14F-4D97-AF65-F5344CB8AC3E}">
        <p14:creationId xmlns:p14="http://schemas.microsoft.com/office/powerpoint/2010/main" val="585497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C60519-3D20-551C-1134-EBEDA4528689}"/>
              </a:ext>
            </a:extLst>
          </p:cNvPr>
          <p:cNvSpPr>
            <a:spLocks noGrp="1"/>
          </p:cNvSpPr>
          <p:nvPr>
            <p:ph type="sldNum" sz="quarter" idx="12"/>
          </p:nvPr>
        </p:nvSpPr>
        <p:spPr/>
        <p:txBody>
          <a:bodyPr/>
          <a:lstStyle/>
          <a:p>
            <a:fld id="{B6F15528-21DE-4FAA-801E-634DDDAF4B2B}" type="slidenum">
              <a:rPr lang="en-US" smtClean="0"/>
              <a:pPr/>
              <a:t>7</a:t>
            </a:fld>
            <a:endParaRPr lang="en-US"/>
          </a:p>
        </p:txBody>
      </p:sp>
      <p:sp>
        <p:nvSpPr>
          <p:cNvPr id="8" name="Text Placeholder 2">
            <a:extLst>
              <a:ext uri="{FF2B5EF4-FFF2-40B4-BE49-F238E27FC236}">
                <a16:creationId xmlns:a16="http://schemas.microsoft.com/office/drawing/2014/main" id="{09648C8D-617D-EA83-61D8-BE8A880CC8A0}"/>
              </a:ext>
            </a:extLst>
          </p:cNvPr>
          <p:cNvSpPr>
            <a:spLocks noGrp="1"/>
          </p:cNvSpPr>
          <p:nvPr>
            <p:ph type="body" sz="quarter" idx="13"/>
          </p:nvPr>
        </p:nvSpPr>
        <p:spPr>
          <a:xfrm>
            <a:off x="488950" y="549275"/>
            <a:ext cx="5505450" cy="952500"/>
          </a:xfrm>
        </p:spPr>
        <p:txBody>
          <a:bodyPr/>
          <a:lstStyle/>
          <a:p>
            <a:r>
              <a:rPr lang="en-AU" sz="3600" noProof="0" dirty="0"/>
              <a:t>Let’s remember what we learned in Lesson 5!</a:t>
            </a:r>
          </a:p>
        </p:txBody>
      </p:sp>
      <p:sp>
        <p:nvSpPr>
          <p:cNvPr id="3" name="Text Placeholder 5">
            <a:extLst>
              <a:ext uri="{FF2B5EF4-FFF2-40B4-BE49-F238E27FC236}">
                <a16:creationId xmlns:a16="http://schemas.microsoft.com/office/drawing/2014/main" id="{EC431988-DCED-4CE8-BD4F-F4F5289F36D0}"/>
              </a:ext>
            </a:extLst>
          </p:cNvPr>
          <p:cNvSpPr>
            <a:spLocks noGrp="1"/>
          </p:cNvSpPr>
          <p:nvPr>
            <p:ph type="body" sz="quarter" idx="14"/>
          </p:nvPr>
        </p:nvSpPr>
        <p:spPr>
          <a:xfrm>
            <a:off x="488950" y="1933575"/>
            <a:ext cx="8255000" cy="3562350"/>
          </a:xfrm>
        </p:spPr>
        <p:txBody>
          <a:bodyPr/>
          <a:lstStyle/>
          <a:p>
            <a:r>
              <a:rPr lang="en-AU" dirty="0"/>
              <a:t>What is perception?</a:t>
            </a:r>
          </a:p>
          <a:p>
            <a:pPr lvl="2"/>
            <a:r>
              <a:rPr lang="en-AU" dirty="0"/>
              <a:t>Depending on what Blossom will do!</a:t>
            </a:r>
          </a:p>
          <a:p>
            <a:r>
              <a:rPr lang="en-AU" dirty="0"/>
              <a:t>What is sustainability?</a:t>
            </a:r>
          </a:p>
          <a:p>
            <a:pPr lvl="2"/>
            <a:r>
              <a:rPr lang="en-AU" dirty="0"/>
              <a:t>Can we use recyclable or repurposed materials</a:t>
            </a:r>
          </a:p>
          <a:p>
            <a:r>
              <a:rPr lang="en-AU" dirty="0"/>
              <a:t>What is equity?</a:t>
            </a:r>
          </a:p>
          <a:p>
            <a:pPr lvl="2"/>
            <a:r>
              <a:rPr lang="en-AU" dirty="0"/>
              <a:t>Does everyone have access</a:t>
            </a:r>
          </a:p>
          <a:p>
            <a:r>
              <a:rPr lang="en-AU" dirty="0"/>
              <a:t>What made a good skin?</a:t>
            </a:r>
          </a:p>
        </p:txBody>
      </p:sp>
    </p:spTree>
    <p:extLst>
      <p:ext uri="{BB962C8B-B14F-4D97-AF65-F5344CB8AC3E}">
        <p14:creationId xmlns:p14="http://schemas.microsoft.com/office/powerpoint/2010/main" val="543766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F9EE71-2D73-0D82-85D8-3FBF50B39B93}"/>
              </a:ext>
            </a:extLst>
          </p:cNvPr>
          <p:cNvSpPr>
            <a:spLocks noGrp="1"/>
          </p:cNvSpPr>
          <p:nvPr>
            <p:ph type="sldNum" sz="quarter" idx="12"/>
          </p:nvPr>
        </p:nvSpPr>
        <p:spPr/>
        <p:txBody>
          <a:bodyPr/>
          <a:lstStyle/>
          <a:p>
            <a:fld id="{B6F15528-21DE-4FAA-801E-634DDDAF4B2B}" type="slidenum">
              <a:rPr lang="en-US" smtClean="0"/>
              <a:pPr/>
              <a:t>8</a:t>
            </a:fld>
            <a:endParaRPr lang="en-US"/>
          </a:p>
        </p:txBody>
      </p:sp>
      <p:sp>
        <p:nvSpPr>
          <p:cNvPr id="3" name="Text Placeholder 2">
            <a:extLst>
              <a:ext uri="{FF2B5EF4-FFF2-40B4-BE49-F238E27FC236}">
                <a16:creationId xmlns:a16="http://schemas.microsoft.com/office/drawing/2014/main" id="{0DE6EC1E-1320-25D4-CA47-CDDEA8F0E9F3}"/>
              </a:ext>
            </a:extLst>
          </p:cNvPr>
          <p:cNvSpPr>
            <a:spLocks noGrp="1"/>
          </p:cNvSpPr>
          <p:nvPr>
            <p:ph type="body" sz="quarter" idx="13"/>
          </p:nvPr>
        </p:nvSpPr>
        <p:spPr/>
        <p:txBody>
          <a:bodyPr/>
          <a:lstStyle/>
          <a:p>
            <a:r>
              <a:rPr lang="en-AU" dirty="0"/>
              <a:t>Introduction to ethics</a:t>
            </a:r>
          </a:p>
        </p:txBody>
      </p:sp>
      <p:sp>
        <p:nvSpPr>
          <p:cNvPr id="4" name="Text Placeholder 3">
            <a:extLst>
              <a:ext uri="{FF2B5EF4-FFF2-40B4-BE49-F238E27FC236}">
                <a16:creationId xmlns:a16="http://schemas.microsoft.com/office/drawing/2014/main" id="{3581DA3A-D68D-9523-CCF0-B3C99762953C}"/>
              </a:ext>
            </a:extLst>
          </p:cNvPr>
          <p:cNvSpPr>
            <a:spLocks noGrp="1"/>
          </p:cNvSpPr>
          <p:nvPr>
            <p:ph type="body" sz="quarter" idx="14"/>
          </p:nvPr>
        </p:nvSpPr>
        <p:spPr>
          <a:xfrm>
            <a:off x="489396" y="1774199"/>
            <a:ext cx="8254554" cy="3562350"/>
          </a:xfrm>
        </p:spPr>
        <p:txBody>
          <a:bodyPr/>
          <a:lstStyle/>
          <a:p>
            <a:r>
              <a:rPr lang="en-AU" dirty="0"/>
              <a:t>Instruction note: Open up a general conversation over the next few slides about ethics. This concept won’t be completely foreign to them, but important to bring up before we discuss the ethics of AI.</a:t>
            </a:r>
          </a:p>
        </p:txBody>
      </p:sp>
    </p:spTree>
    <p:extLst>
      <p:ext uri="{BB962C8B-B14F-4D97-AF65-F5344CB8AC3E}">
        <p14:creationId xmlns:p14="http://schemas.microsoft.com/office/powerpoint/2010/main" val="687891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7CA116-853B-3882-05E6-A2BA222F6570}"/>
              </a:ext>
            </a:extLst>
          </p:cNvPr>
          <p:cNvSpPr>
            <a:spLocks noGrp="1"/>
          </p:cNvSpPr>
          <p:nvPr>
            <p:ph type="sldNum" sz="quarter" idx="12"/>
          </p:nvPr>
        </p:nvSpPr>
        <p:spPr/>
        <p:txBody>
          <a:bodyPr/>
          <a:lstStyle/>
          <a:p>
            <a:fld id="{B6F15528-21DE-4FAA-801E-634DDDAF4B2B}" type="slidenum">
              <a:rPr lang="en-US" smtClean="0"/>
              <a:pPr/>
              <a:t>9</a:t>
            </a:fld>
            <a:endParaRPr lang="en-US"/>
          </a:p>
        </p:txBody>
      </p:sp>
      <p:sp>
        <p:nvSpPr>
          <p:cNvPr id="55" name="ScenarioBox"/>
          <p:cNvSpPr txBox="1">
            <a:spLocks/>
          </p:cNvSpPr>
          <p:nvPr/>
        </p:nvSpPr>
        <p:spPr>
          <a:xfrm>
            <a:off x="838200" y="1861619"/>
            <a:ext cx="8229600" cy="914400"/>
          </a:xfrm>
          <a:prstGeom prst="rect">
            <a:avLst/>
          </a:prstGeom>
          <a:solidFill>
            <a:srgbClr val="233A17"/>
          </a:solidFill>
        </p:spPr>
        <p:txBody>
          <a:bodyPr vert="horz" lIns="182880" tIns="182880" rIns="182880" bIns="182880" rtlCol="0" anchor="ctr"/>
          <a:lstStyle/>
          <a:p>
            <a:pPr algn="ctr"/>
            <a:r>
              <a:rPr lang="en-AU" sz="3200" b="1" dirty="0">
                <a:solidFill>
                  <a:srgbClr val="FEFAC9"/>
                </a:solidFill>
                <a:latin typeface="Berlin Sans FB"/>
              </a:rPr>
              <a:t>💵 SCENARIO: You find $20 on the ground in the classroom</a:t>
            </a:r>
          </a:p>
        </p:txBody>
      </p:sp>
      <p:sp>
        <p:nvSpPr>
          <p:cNvPr id="91" name="EthicsQuestions"/>
          <p:cNvSpPr txBox="1">
            <a:spLocks/>
          </p:cNvSpPr>
          <p:nvPr/>
        </p:nvSpPr>
        <p:spPr>
          <a:xfrm>
            <a:off x="838200" y="2879817"/>
            <a:ext cx="8229600" cy="3543300"/>
          </a:xfrm>
          <a:prstGeom prst="rect">
            <a:avLst/>
          </a:prstGeom>
          <a:noFill/>
        </p:spPr>
        <p:txBody>
          <a:bodyPr vert="horz" lIns="91440" tIns="91440" rIns="91440" bIns="91440" rtlCol="0" anchor="t"/>
          <a:lstStyle/>
          <a:p>
            <a:r>
              <a:rPr lang="en-AU" sz="2800" b="1" dirty="0">
                <a:solidFill>
                  <a:srgbClr val="233A17"/>
                </a:solidFill>
                <a:latin typeface="Berlin Sans FB"/>
              </a:rPr>
              <a:t>Discuss in your group:</a:t>
            </a:r>
          </a:p>
          <a:p>
            <a:endParaRPr lang="en-AU" dirty="0"/>
          </a:p>
          <a:p>
            <a:r>
              <a:rPr lang="en-AU" sz="2800" dirty="0">
                <a:solidFill>
                  <a:srgbClr val="233A17"/>
                </a:solidFill>
                <a:latin typeface="Berlin Sans FB"/>
              </a:rPr>
              <a:t>❓ What do you do?</a:t>
            </a:r>
          </a:p>
          <a:p>
            <a:r>
              <a:rPr lang="en-AU" sz="2800" dirty="0">
                <a:solidFill>
                  <a:srgbClr val="233A17"/>
                </a:solidFill>
                <a:latin typeface="Berlin Sans FB"/>
              </a:rPr>
              <a:t>💬 Why?</a:t>
            </a:r>
          </a:p>
        </p:txBody>
      </p:sp>
    </p:spTree>
    <p:extLst>
      <p:ext uri="{BB962C8B-B14F-4D97-AF65-F5344CB8AC3E}">
        <p14:creationId xmlns:p14="http://schemas.microsoft.com/office/powerpoint/2010/main" val="145865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BB9D22-D80A-ACC9-EE76-5CDD2875A082}"/>
              </a:ext>
            </a:extLst>
          </p:cNvPr>
          <p:cNvSpPr>
            <a:spLocks noGrp="1"/>
          </p:cNvSpPr>
          <p:nvPr>
            <p:ph type="sldNum" sz="quarter" idx="12"/>
          </p:nvPr>
        </p:nvSpPr>
        <p:spPr/>
        <p:txBody>
          <a:bodyPr/>
          <a:lstStyle/>
          <a:p>
            <a:fld id="{B6F15528-21DE-4FAA-801E-634DDDAF4B2B}" type="slidenum">
              <a:rPr lang="en-US" smtClean="0"/>
              <a:pPr/>
              <a:t>10</a:t>
            </a:fld>
            <a:endParaRPr lang="en-US"/>
          </a:p>
        </p:txBody>
      </p:sp>
      <p:sp>
        <p:nvSpPr>
          <p:cNvPr id="3" name="Text Placeholder 2">
            <a:extLst>
              <a:ext uri="{FF2B5EF4-FFF2-40B4-BE49-F238E27FC236}">
                <a16:creationId xmlns:a16="http://schemas.microsoft.com/office/drawing/2014/main" id="{41F1C521-2202-CA5B-FA5E-B2B0FAD21BB4}"/>
              </a:ext>
            </a:extLst>
          </p:cNvPr>
          <p:cNvSpPr>
            <a:spLocks noGrp="1"/>
          </p:cNvSpPr>
          <p:nvPr>
            <p:ph type="body" sz="quarter" idx="13"/>
          </p:nvPr>
        </p:nvSpPr>
        <p:spPr/>
        <p:txBody>
          <a:bodyPr/>
          <a:lstStyle/>
          <a:p>
            <a:r>
              <a:rPr lang="en-AU" dirty="0"/>
              <a:t>What if…</a:t>
            </a:r>
          </a:p>
        </p:txBody>
      </p:sp>
      <p:sp>
        <p:nvSpPr>
          <p:cNvPr id="4" name="Text Placeholder 3">
            <a:extLst>
              <a:ext uri="{FF2B5EF4-FFF2-40B4-BE49-F238E27FC236}">
                <a16:creationId xmlns:a16="http://schemas.microsoft.com/office/drawing/2014/main" id="{F0409345-4F7F-17F2-A084-9EF2B86F8085}"/>
              </a:ext>
            </a:extLst>
          </p:cNvPr>
          <p:cNvSpPr>
            <a:spLocks noGrp="1"/>
          </p:cNvSpPr>
          <p:nvPr>
            <p:ph type="body" sz="quarter" idx="14"/>
          </p:nvPr>
        </p:nvSpPr>
        <p:spPr/>
        <p:txBody>
          <a:bodyPr/>
          <a:lstStyle/>
          <a:p>
            <a:r>
              <a:rPr lang="en-AU" dirty="0"/>
              <a:t>For those that left it/returned it…</a:t>
            </a:r>
          </a:p>
          <a:p>
            <a:pPr lvl="2"/>
            <a:r>
              <a:rPr lang="en-AU" dirty="0"/>
              <a:t>What if you found out the note was dropped by someone visiting for the day and won’t be back to collect it? Who should keep it?</a:t>
            </a:r>
          </a:p>
          <a:p>
            <a:r>
              <a:rPr lang="en-AU" dirty="0"/>
              <a:t>For those that kept it…</a:t>
            </a:r>
          </a:p>
          <a:p>
            <a:pPr lvl="2"/>
            <a:r>
              <a:rPr lang="en-AU" dirty="0"/>
              <a:t>What if someone comes into class upset the next day that they had lost money and couldn’t buy a snack on the way home? What should you do?</a:t>
            </a:r>
          </a:p>
        </p:txBody>
      </p:sp>
    </p:spTree>
    <p:extLst>
      <p:ext uri="{BB962C8B-B14F-4D97-AF65-F5344CB8AC3E}">
        <p14:creationId xmlns:p14="http://schemas.microsoft.com/office/powerpoint/2010/main" val="205633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38B69C-E9B8-9264-A21A-163B303C786E}"/>
              </a:ext>
            </a:extLst>
          </p:cNvPr>
          <p:cNvSpPr>
            <a:spLocks noGrp="1"/>
          </p:cNvSpPr>
          <p:nvPr>
            <p:ph type="sldNum" sz="quarter" idx="12"/>
          </p:nvPr>
        </p:nvSpPr>
        <p:spPr/>
        <p:txBody>
          <a:bodyPr/>
          <a:lstStyle/>
          <a:p>
            <a:fld id="{B6F15528-21DE-4FAA-801E-634DDDAF4B2B}" type="slidenum">
              <a:rPr lang="en-US" smtClean="0"/>
              <a:pPr/>
              <a:t>11</a:t>
            </a:fld>
            <a:endParaRPr lang="en-US"/>
          </a:p>
        </p:txBody>
      </p:sp>
      <p:sp>
        <p:nvSpPr>
          <p:cNvPr id="3" name="Text Placeholder 2">
            <a:extLst>
              <a:ext uri="{FF2B5EF4-FFF2-40B4-BE49-F238E27FC236}">
                <a16:creationId xmlns:a16="http://schemas.microsoft.com/office/drawing/2014/main" id="{D0860C7E-90EA-9318-AA9C-B0641F68D063}"/>
              </a:ext>
            </a:extLst>
          </p:cNvPr>
          <p:cNvSpPr>
            <a:spLocks noGrp="1"/>
          </p:cNvSpPr>
          <p:nvPr>
            <p:ph type="body" sz="quarter" idx="13"/>
          </p:nvPr>
        </p:nvSpPr>
        <p:spPr/>
        <p:txBody>
          <a:bodyPr/>
          <a:lstStyle/>
          <a:p>
            <a:r>
              <a:rPr lang="en-AU" dirty="0"/>
              <a:t>Introduction to ethics</a:t>
            </a:r>
          </a:p>
        </p:txBody>
      </p:sp>
      <p:sp>
        <p:nvSpPr>
          <p:cNvPr id="4" name="Text Placeholder 3">
            <a:extLst>
              <a:ext uri="{FF2B5EF4-FFF2-40B4-BE49-F238E27FC236}">
                <a16:creationId xmlns:a16="http://schemas.microsoft.com/office/drawing/2014/main" id="{0E568875-C215-351C-EADD-D044D42CF89B}"/>
              </a:ext>
            </a:extLst>
          </p:cNvPr>
          <p:cNvSpPr>
            <a:spLocks noGrp="1"/>
          </p:cNvSpPr>
          <p:nvPr>
            <p:ph type="body" sz="quarter" idx="14"/>
          </p:nvPr>
        </p:nvSpPr>
        <p:spPr/>
        <p:txBody>
          <a:bodyPr/>
          <a:lstStyle/>
          <a:p>
            <a:r>
              <a:rPr lang="en-AU" dirty="0"/>
              <a:t>Sample script: “</a:t>
            </a:r>
            <a:r>
              <a:rPr lang="en-AU" b="0" i="1" dirty="0"/>
              <a:t>Even for us the answer isn’t always clear! AI doesn’t have feelings and it can’t predict the future or further consequences. It is important when considering ethics that humans make the calls! We know AI can be a great assistance to us but its important we keep making key decisions when considering ethics!”</a:t>
            </a:r>
            <a:endParaRPr lang="en-AU" dirty="0"/>
          </a:p>
        </p:txBody>
      </p:sp>
    </p:spTree>
    <p:extLst>
      <p:ext uri="{BB962C8B-B14F-4D97-AF65-F5344CB8AC3E}">
        <p14:creationId xmlns:p14="http://schemas.microsoft.com/office/powerpoint/2010/main" val="2950268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5537F-B072-CAD6-D389-AF884C54CAD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11A92A0-140C-BAF0-5FDA-ACE34612DB36}"/>
              </a:ext>
            </a:extLst>
          </p:cNvPr>
          <p:cNvSpPr>
            <a:spLocks noGrp="1"/>
          </p:cNvSpPr>
          <p:nvPr>
            <p:ph type="sldNum" sz="quarter" idx="12"/>
          </p:nvPr>
        </p:nvSpPr>
        <p:spPr/>
        <p:txBody>
          <a:bodyPr/>
          <a:lstStyle/>
          <a:p>
            <a:fld id="{B6F15528-21DE-4FAA-801E-634DDDAF4B2B}" type="slidenum">
              <a:rPr lang="en-US" smtClean="0"/>
              <a:pPr/>
              <a:t>12</a:t>
            </a:fld>
            <a:endParaRPr lang="en-US"/>
          </a:p>
        </p:txBody>
      </p:sp>
      <p:sp>
        <p:nvSpPr>
          <p:cNvPr id="3" name="Text Placeholder 2">
            <a:extLst>
              <a:ext uri="{FF2B5EF4-FFF2-40B4-BE49-F238E27FC236}">
                <a16:creationId xmlns:a16="http://schemas.microsoft.com/office/drawing/2014/main" id="{64A9A453-F2BC-83E2-ED72-FDAFAE968B05}"/>
              </a:ext>
            </a:extLst>
          </p:cNvPr>
          <p:cNvSpPr>
            <a:spLocks noGrp="1"/>
          </p:cNvSpPr>
          <p:nvPr>
            <p:ph type="body" sz="quarter" idx="13"/>
          </p:nvPr>
        </p:nvSpPr>
        <p:spPr/>
        <p:txBody>
          <a:bodyPr/>
          <a:lstStyle/>
          <a:p>
            <a:r>
              <a:rPr lang="en-AU" dirty="0"/>
              <a:t>Introduction to ethics</a:t>
            </a:r>
          </a:p>
        </p:txBody>
      </p:sp>
      <p:sp>
        <p:nvSpPr>
          <p:cNvPr id="4" name="Text Placeholder 3">
            <a:extLst>
              <a:ext uri="{FF2B5EF4-FFF2-40B4-BE49-F238E27FC236}">
                <a16:creationId xmlns:a16="http://schemas.microsoft.com/office/drawing/2014/main" id="{C834B812-9452-1CB3-9CF5-84AD631A024C}"/>
              </a:ext>
            </a:extLst>
          </p:cNvPr>
          <p:cNvSpPr>
            <a:spLocks noGrp="1"/>
          </p:cNvSpPr>
          <p:nvPr>
            <p:ph type="body" sz="quarter" idx="14"/>
          </p:nvPr>
        </p:nvSpPr>
        <p:spPr/>
        <p:txBody>
          <a:bodyPr/>
          <a:lstStyle/>
          <a:p>
            <a:r>
              <a:rPr lang="en-AU" sz="2800" b="1" dirty="0">
                <a:solidFill>
                  <a:srgbClr val="233A17"/>
                </a:solidFill>
                <a:latin typeface="Berlin Sans FB"/>
              </a:rPr>
              <a:t>The answer isn’t always clear!</a:t>
            </a:r>
          </a:p>
          <a:p>
            <a:endParaRPr lang="en-AU"/>
          </a:p>
          <a:p>
            <a:r>
              <a:rPr lang="en-AU" sz="2800" b="0" dirty="0">
                <a:solidFill>
                  <a:srgbClr val="233A17"/>
                </a:solidFill>
                <a:latin typeface="Berlin Sans FB"/>
              </a:rPr>
              <a:t>🧠 AI can’t predict future consequences</a:t>
            </a:r>
          </a:p>
          <a:p>
            <a:r>
              <a:rPr lang="en-AU" sz="2800" b="0" dirty="0">
                <a:solidFill>
                  <a:srgbClr val="233A17"/>
                </a:solidFill>
                <a:latin typeface="Berlin Sans FB"/>
              </a:rPr>
              <a:t>❤ AI has no feelings — no understanding of right and wrong</a:t>
            </a:r>
          </a:p>
          <a:p>
            <a:endParaRPr lang="en-AU"/>
          </a:p>
          <a:p>
            <a:r>
              <a:rPr lang="en-AU" sz="2800" b="1" i="1" dirty="0">
                <a:solidFill>
                  <a:srgbClr val="B85042"/>
                </a:solidFill>
                <a:latin typeface="Berlin Sans FB"/>
              </a:rPr>
              <a:t>Humans must make the ethical calls!</a:t>
            </a:r>
          </a:p>
        </p:txBody>
      </p:sp>
    </p:spTree>
    <p:extLst>
      <p:ext uri="{BB962C8B-B14F-4D97-AF65-F5344CB8AC3E}">
        <p14:creationId xmlns:p14="http://schemas.microsoft.com/office/powerpoint/2010/main" val="1986236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D82F0-042C-9956-76C7-CCA9E5C27B6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D2313C-E995-430A-7A35-DB37D7B1AACC}"/>
              </a:ext>
            </a:extLst>
          </p:cNvPr>
          <p:cNvSpPr>
            <a:spLocks noGrp="1"/>
          </p:cNvSpPr>
          <p:nvPr>
            <p:ph type="sldNum" sz="quarter" idx="12"/>
          </p:nvPr>
        </p:nvSpPr>
        <p:spPr/>
        <p:txBody>
          <a:bodyPr/>
          <a:lstStyle/>
          <a:p>
            <a:fld id="{B6F15528-21DE-4FAA-801E-634DDDAF4B2B}" type="slidenum">
              <a:rPr lang="en-US" smtClean="0"/>
              <a:pPr/>
              <a:t>13</a:t>
            </a:fld>
            <a:endParaRPr lang="en-US"/>
          </a:p>
        </p:txBody>
      </p:sp>
      <p:sp>
        <p:nvSpPr>
          <p:cNvPr id="3" name="Text Placeholder 2">
            <a:extLst>
              <a:ext uri="{FF2B5EF4-FFF2-40B4-BE49-F238E27FC236}">
                <a16:creationId xmlns:a16="http://schemas.microsoft.com/office/drawing/2014/main" id="{7DF51FF1-567D-0017-FE03-C8C40DFE80C5}"/>
              </a:ext>
            </a:extLst>
          </p:cNvPr>
          <p:cNvSpPr>
            <a:spLocks noGrp="1"/>
          </p:cNvSpPr>
          <p:nvPr>
            <p:ph type="body" sz="quarter" idx="13"/>
          </p:nvPr>
        </p:nvSpPr>
        <p:spPr/>
        <p:txBody>
          <a:bodyPr/>
          <a:lstStyle/>
          <a:p>
            <a:r>
              <a:rPr lang="en-AU" dirty="0"/>
              <a:t>Why ethics are important</a:t>
            </a:r>
          </a:p>
        </p:txBody>
      </p:sp>
      <p:sp>
        <p:nvSpPr>
          <p:cNvPr id="4" name="Text Placeholder 3">
            <a:extLst>
              <a:ext uri="{FF2B5EF4-FFF2-40B4-BE49-F238E27FC236}">
                <a16:creationId xmlns:a16="http://schemas.microsoft.com/office/drawing/2014/main" id="{7AE6F635-6382-0E7B-ABF9-A8919EB1E5A5}"/>
              </a:ext>
            </a:extLst>
          </p:cNvPr>
          <p:cNvSpPr>
            <a:spLocks noGrp="1"/>
          </p:cNvSpPr>
          <p:nvPr>
            <p:ph type="body" sz="quarter" idx="14"/>
          </p:nvPr>
        </p:nvSpPr>
        <p:spPr/>
        <p:txBody>
          <a:bodyPr/>
          <a:lstStyle/>
          <a:p>
            <a:r>
              <a:rPr lang="en-AU" dirty="0"/>
              <a:t>Sample script: “</a:t>
            </a:r>
            <a:r>
              <a:rPr lang="en-AU" b="0" i="1" dirty="0"/>
              <a:t>AI can do lots of great things, but now knowing it can’t make ethical choices for us we need to consider why this could be a problem if we relied on AI to make big decisions for us. What are a few tasks that AI would NOT be good at helping us do?”</a:t>
            </a:r>
            <a:endParaRPr lang="en-AU" dirty="0"/>
          </a:p>
        </p:txBody>
      </p:sp>
    </p:spTree>
    <p:extLst>
      <p:ext uri="{BB962C8B-B14F-4D97-AF65-F5344CB8AC3E}">
        <p14:creationId xmlns:p14="http://schemas.microsoft.com/office/powerpoint/2010/main" val="40864272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63EC0-B582-095A-9623-A932263675C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88FA2C6-28A2-5B71-ABB4-ED6B7F2B82B8}"/>
              </a:ext>
            </a:extLst>
          </p:cNvPr>
          <p:cNvSpPr>
            <a:spLocks noGrp="1"/>
          </p:cNvSpPr>
          <p:nvPr>
            <p:ph type="sldNum" sz="quarter" idx="12"/>
          </p:nvPr>
        </p:nvSpPr>
        <p:spPr/>
        <p:txBody>
          <a:bodyPr/>
          <a:lstStyle/>
          <a:p>
            <a:fld id="{B6F15528-21DE-4FAA-801E-634DDDAF4B2B}" type="slidenum">
              <a:rPr lang="en-US" smtClean="0"/>
              <a:pPr/>
              <a:t>14</a:t>
            </a:fld>
            <a:endParaRPr lang="en-US"/>
          </a:p>
        </p:txBody>
      </p:sp>
      <p:sp>
        <p:nvSpPr>
          <p:cNvPr id="3" name="Text Placeholder 2">
            <a:extLst>
              <a:ext uri="{FF2B5EF4-FFF2-40B4-BE49-F238E27FC236}">
                <a16:creationId xmlns:a16="http://schemas.microsoft.com/office/drawing/2014/main" id="{2CFB186F-93F1-7C0D-973C-BB0FAFE23BA0}"/>
              </a:ext>
            </a:extLst>
          </p:cNvPr>
          <p:cNvSpPr>
            <a:spLocks noGrp="1"/>
          </p:cNvSpPr>
          <p:nvPr>
            <p:ph type="body" sz="quarter" idx="13"/>
          </p:nvPr>
        </p:nvSpPr>
        <p:spPr/>
        <p:txBody>
          <a:bodyPr/>
          <a:lstStyle/>
          <a:p>
            <a:r>
              <a:rPr lang="en-AU" dirty="0"/>
              <a:t>What is AI good for?</a:t>
            </a:r>
          </a:p>
        </p:txBody>
      </p:sp>
      <p:sp>
        <p:nvSpPr>
          <p:cNvPr id="4" name="Text Placeholder 3">
            <a:extLst>
              <a:ext uri="{FF2B5EF4-FFF2-40B4-BE49-F238E27FC236}">
                <a16:creationId xmlns:a16="http://schemas.microsoft.com/office/drawing/2014/main" id="{97664456-7FBC-AC82-77AE-E0FEB9E4FC65}"/>
              </a:ext>
            </a:extLst>
          </p:cNvPr>
          <p:cNvSpPr>
            <a:spLocks noGrp="1"/>
          </p:cNvSpPr>
          <p:nvPr>
            <p:ph type="body" sz="quarter" idx="14"/>
          </p:nvPr>
        </p:nvSpPr>
        <p:spPr/>
        <p:txBody>
          <a:bodyPr/>
          <a:lstStyle/>
          <a:p>
            <a:r>
              <a:rPr lang="en-AU" sz="2800" b="0" dirty="0">
                <a:solidFill>
                  <a:srgbClr val="233A17"/>
                </a:solidFill>
                <a:latin typeface="Berlin Sans FB"/>
              </a:rPr>
              <a:t>AI can do many great things, but it can’t do ethics</a:t>
            </a:r>
          </a:p>
          <a:p>
            <a:endParaRPr lang="en-AU" dirty="0"/>
          </a:p>
          <a:p>
            <a:r>
              <a:rPr lang="en-AU" sz="2800" b="1" dirty="0">
                <a:solidFill>
                  <a:srgbClr val="233A17"/>
                </a:solidFill>
                <a:latin typeface="Berlin Sans FB"/>
              </a:rPr>
              <a:t>What jobs would AI NOT be good at?</a:t>
            </a:r>
          </a:p>
          <a:p>
            <a:r>
              <a:rPr lang="en-AU" sz="2800" b="0" i="1" dirty="0">
                <a:solidFill>
                  <a:srgbClr val="233A17"/>
                </a:solidFill>
                <a:latin typeface="Berlin Sans FB"/>
              </a:rPr>
              <a:t>Judge? </a:t>
            </a:r>
            <a:r>
              <a:rPr lang="en-AU" i="1" dirty="0">
                <a:latin typeface="Berlin Sans FB"/>
              </a:rPr>
              <a:t>👨‍⚖️ </a:t>
            </a:r>
            <a:endParaRPr lang="en-AU" sz="2800" b="0" i="1" dirty="0">
              <a:solidFill>
                <a:srgbClr val="233A17"/>
              </a:solidFill>
              <a:latin typeface="Berlin Sans FB"/>
            </a:endParaRPr>
          </a:p>
          <a:p>
            <a:r>
              <a:rPr lang="en-AU" sz="2800" b="0" i="1" dirty="0">
                <a:solidFill>
                  <a:srgbClr val="233A17"/>
                </a:solidFill>
                <a:latin typeface="Berlin Sans FB"/>
              </a:rPr>
              <a:t>Doctor? </a:t>
            </a:r>
            <a:r>
              <a:rPr lang="en-AU" i="1" dirty="0">
                <a:latin typeface="Berlin Sans FB"/>
              </a:rPr>
              <a:t>👨‍⚕️</a:t>
            </a:r>
            <a:endParaRPr lang="en-AU" sz="2800" b="0" i="1" dirty="0">
              <a:solidFill>
                <a:srgbClr val="233A17"/>
              </a:solidFill>
              <a:latin typeface="Berlin Sans FB"/>
            </a:endParaRPr>
          </a:p>
          <a:p>
            <a:r>
              <a:rPr lang="en-AU" sz="2800" b="0" i="1" dirty="0">
                <a:solidFill>
                  <a:srgbClr val="233A17"/>
                </a:solidFill>
                <a:latin typeface="Berlin Sans FB"/>
              </a:rPr>
              <a:t>Teacher? </a:t>
            </a:r>
            <a:r>
              <a:rPr lang="en-AU" i="1" dirty="0">
                <a:latin typeface="Berlin Sans FB"/>
              </a:rPr>
              <a:t>🧑‍🏫</a:t>
            </a:r>
            <a:endParaRPr lang="en-AU" sz="2800" b="0" i="1" dirty="0">
              <a:solidFill>
                <a:srgbClr val="233A17"/>
              </a:solidFill>
              <a:latin typeface="Berlin Sans FB"/>
            </a:endParaRPr>
          </a:p>
          <a:p>
            <a:r>
              <a:rPr lang="en-AU" sz="2800" b="0" i="1" dirty="0">
                <a:solidFill>
                  <a:srgbClr val="233A17"/>
                </a:solidFill>
                <a:latin typeface="Berlin Sans FB"/>
              </a:rPr>
              <a:t>Counsellor?</a:t>
            </a:r>
          </a:p>
        </p:txBody>
      </p:sp>
    </p:spTree>
    <p:extLst>
      <p:ext uri="{BB962C8B-B14F-4D97-AF65-F5344CB8AC3E}">
        <p14:creationId xmlns:p14="http://schemas.microsoft.com/office/powerpoint/2010/main" val="1629527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7FEC3-C840-C4CE-60C5-188AC20B79C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F4F2D5-629C-FF27-60C8-AF5E2F146B78}"/>
              </a:ext>
            </a:extLst>
          </p:cNvPr>
          <p:cNvSpPr>
            <a:spLocks noGrp="1"/>
          </p:cNvSpPr>
          <p:nvPr>
            <p:ph type="sldNum" sz="quarter" idx="12"/>
          </p:nvPr>
        </p:nvSpPr>
        <p:spPr/>
        <p:txBody>
          <a:bodyPr/>
          <a:lstStyle/>
          <a:p>
            <a:fld id="{B6F15528-21DE-4FAA-801E-634DDDAF4B2B}" type="slidenum">
              <a:rPr lang="en-US" smtClean="0"/>
              <a:pPr/>
              <a:t>15</a:t>
            </a:fld>
            <a:endParaRPr lang="en-US"/>
          </a:p>
        </p:txBody>
      </p:sp>
      <p:sp>
        <p:nvSpPr>
          <p:cNvPr id="3" name="Text Placeholder 2">
            <a:extLst>
              <a:ext uri="{FF2B5EF4-FFF2-40B4-BE49-F238E27FC236}">
                <a16:creationId xmlns:a16="http://schemas.microsoft.com/office/drawing/2014/main" id="{929BAF04-7808-2774-297F-BE600D4112EE}"/>
              </a:ext>
            </a:extLst>
          </p:cNvPr>
          <p:cNvSpPr>
            <a:spLocks noGrp="1"/>
          </p:cNvSpPr>
          <p:nvPr>
            <p:ph type="body" sz="quarter" idx="13"/>
          </p:nvPr>
        </p:nvSpPr>
        <p:spPr/>
        <p:txBody>
          <a:bodyPr/>
          <a:lstStyle/>
          <a:p>
            <a:r>
              <a:rPr lang="en-AU" dirty="0"/>
              <a:t>Bias</a:t>
            </a:r>
          </a:p>
        </p:txBody>
      </p:sp>
      <p:sp>
        <p:nvSpPr>
          <p:cNvPr id="4" name="Text Placeholder 3">
            <a:extLst>
              <a:ext uri="{FF2B5EF4-FFF2-40B4-BE49-F238E27FC236}">
                <a16:creationId xmlns:a16="http://schemas.microsoft.com/office/drawing/2014/main" id="{E5CA64F8-268C-354F-67FD-D212867DA447}"/>
              </a:ext>
            </a:extLst>
          </p:cNvPr>
          <p:cNvSpPr>
            <a:spLocks noGrp="1"/>
          </p:cNvSpPr>
          <p:nvPr>
            <p:ph type="body" sz="quarter" idx="14"/>
          </p:nvPr>
        </p:nvSpPr>
        <p:spPr/>
        <p:txBody>
          <a:bodyPr/>
          <a:lstStyle/>
          <a:p>
            <a:r>
              <a:rPr lang="en-AU" dirty="0"/>
              <a:t>Sample script:</a:t>
            </a:r>
            <a:r>
              <a:rPr lang="en-AU" b="0" i="1" dirty="0"/>
              <a:t> </a:t>
            </a:r>
            <a:r>
              <a:rPr lang="en-AU" dirty="0"/>
              <a:t>“</a:t>
            </a:r>
            <a:r>
              <a:rPr lang="en-AU" b="0" i="1" dirty="0"/>
              <a:t>Bias is when we favour some things, people or ideas over others, sometimes without even realising. Everyone has bias, it comes from our experiences! The food you like, your opinion friends and family are all slightly biased, and its not always a bad thing. AI has bias too, and it depends on the data it was trained on. The next few slides show scenarios where AI tools were developed but weren’t exposed to the whole population, so they have bias.”</a:t>
            </a:r>
            <a:endParaRPr lang="en-AU" dirty="0"/>
          </a:p>
        </p:txBody>
      </p:sp>
    </p:spTree>
    <p:extLst>
      <p:ext uri="{BB962C8B-B14F-4D97-AF65-F5344CB8AC3E}">
        <p14:creationId xmlns:p14="http://schemas.microsoft.com/office/powerpoint/2010/main" val="18093798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5B040C-AD4D-89A9-F7ED-560072C4C69E}"/>
              </a:ext>
            </a:extLst>
          </p:cNvPr>
          <p:cNvSpPr>
            <a:spLocks noGrp="1"/>
          </p:cNvSpPr>
          <p:nvPr>
            <p:ph type="sldNum" sz="quarter" idx="12"/>
          </p:nvPr>
        </p:nvSpPr>
        <p:spPr/>
        <p:txBody>
          <a:bodyPr/>
          <a:lstStyle/>
          <a:p>
            <a:fld id="{B6F15528-21DE-4FAA-801E-634DDDAF4B2B}" type="slidenum">
              <a:rPr lang="en-US" smtClean="0"/>
              <a:pPr/>
              <a:t>16</a:t>
            </a:fld>
            <a:endParaRPr lang="en-US"/>
          </a:p>
        </p:txBody>
      </p:sp>
      <p:sp>
        <p:nvSpPr>
          <p:cNvPr id="3" name="Text Placeholder 2">
            <a:extLst>
              <a:ext uri="{FF2B5EF4-FFF2-40B4-BE49-F238E27FC236}">
                <a16:creationId xmlns:a16="http://schemas.microsoft.com/office/drawing/2014/main" id="{2445C82E-6FD8-FDD8-C7A8-DA853C0E1F6A}"/>
              </a:ext>
            </a:extLst>
          </p:cNvPr>
          <p:cNvSpPr>
            <a:spLocks noGrp="1"/>
          </p:cNvSpPr>
          <p:nvPr>
            <p:ph type="body" sz="quarter" idx="13"/>
          </p:nvPr>
        </p:nvSpPr>
        <p:spPr/>
        <p:txBody>
          <a:bodyPr/>
          <a:lstStyle/>
          <a:p>
            <a:r>
              <a:rPr lang="en-AU" dirty="0"/>
              <a:t>What is bias?</a:t>
            </a:r>
          </a:p>
        </p:txBody>
      </p:sp>
      <p:sp>
        <p:nvSpPr>
          <p:cNvPr id="4" name="Text Placeholder 3">
            <a:extLst>
              <a:ext uri="{FF2B5EF4-FFF2-40B4-BE49-F238E27FC236}">
                <a16:creationId xmlns:a16="http://schemas.microsoft.com/office/drawing/2014/main" id="{FD679CA5-A0F3-41B9-7B1B-2E3A36C8E510}"/>
              </a:ext>
            </a:extLst>
          </p:cNvPr>
          <p:cNvSpPr>
            <a:spLocks noGrp="1"/>
          </p:cNvSpPr>
          <p:nvPr>
            <p:ph type="body" sz="quarter" idx="14"/>
          </p:nvPr>
        </p:nvSpPr>
        <p:spPr/>
        <p:txBody>
          <a:bodyPr/>
          <a:lstStyle/>
          <a:p>
            <a:r>
              <a:rPr lang="en-AU" sz="2800" b="1" dirty="0">
                <a:solidFill>
                  <a:srgbClr val="233A17"/>
                </a:solidFill>
                <a:latin typeface="Berlin Sans FB"/>
              </a:rPr>
              <a:t>Bias = favouring some things over others, often without realising</a:t>
            </a:r>
          </a:p>
          <a:p>
            <a:endParaRPr lang="en-AU"/>
          </a:p>
          <a:p>
            <a:r>
              <a:rPr lang="en-AU" sz="2800" b="0" dirty="0">
                <a:solidFill>
                  <a:srgbClr val="233A17"/>
                </a:solidFill>
                <a:latin typeface="Berlin Sans FB"/>
              </a:rPr>
              <a:t>📊 AI bias comes from its training data</a:t>
            </a:r>
          </a:p>
          <a:p>
            <a:r>
              <a:rPr lang="en-AU" sz="2800" b="0" dirty="0">
                <a:solidFill>
                  <a:srgbClr val="233A17"/>
                </a:solidFill>
                <a:latin typeface="Berlin Sans FB"/>
              </a:rPr>
              <a:t>If training data skips some groups → AI is unfair to them</a:t>
            </a:r>
          </a:p>
          <a:p>
            <a:endParaRPr lang="en-AU"/>
          </a:p>
          <a:p>
            <a:r>
              <a:rPr lang="en-AU" sz="2800" b="1" i="1" dirty="0">
                <a:solidFill>
                  <a:srgbClr val="B85042"/>
                </a:solidFill>
                <a:latin typeface="Berlin Sans FB"/>
              </a:rPr>
              <a:t>⚠ Not deliberate — but still harmful!</a:t>
            </a:r>
          </a:p>
        </p:txBody>
      </p:sp>
    </p:spTree>
    <p:extLst>
      <p:ext uri="{BB962C8B-B14F-4D97-AF65-F5344CB8AC3E}">
        <p14:creationId xmlns:p14="http://schemas.microsoft.com/office/powerpoint/2010/main" val="169092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10E572-408D-C16C-229A-30AD207A473B}"/>
              </a:ext>
            </a:extLst>
          </p:cNvPr>
          <p:cNvSpPr>
            <a:spLocks noGrp="1"/>
          </p:cNvSpPr>
          <p:nvPr>
            <p:ph type="sldNum" sz="quarter" idx="12"/>
          </p:nvPr>
        </p:nvSpPr>
        <p:spPr/>
        <p:txBody>
          <a:bodyPr/>
          <a:lstStyle/>
          <a:p>
            <a:fld id="{B6F15528-21DE-4FAA-801E-634DDDAF4B2B}" type="slidenum">
              <a:rPr lang="en-US" smtClean="0"/>
              <a:pPr/>
              <a:t>17</a:t>
            </a:fld>
            <a:endParaRPr lang="en-US"/>
          </a:p>
        </p:txBody>
      </p:sp>
      <p:sp>
        <p:nvSpPr>
          <p:cNvPr id="3" name="Text Placeholder 2">
            <a:extLst>
              <a:ext uri="{FF2B5EF4-FFF2-40B4-BE49-F238E27FC236}">
                <a16:creationId xmlns:a16="http://schemas.microsoft.com/office/drawing/2014/main" id="{A890003F-4B0E-2ADE-9D08-06B0B0807B5B}"/>
              </a:ext>
            </a:extLst>
          </p:cNvPr>
          <p:cNvSpPr>
            <a:spLocks noGrp="1"/>
          </p:cNvSpPr>
          <p:nvPr>
            <p:ph type="body" sz="quarter" idx="13"/>
          </p:nvPr>
        </p:nvSpPr>
        <p:spPr/>
        <p:txBody>
          <a:bodyPr/>
          <a:lstStyle/>
          <a:p>
            <a:r>
              <a:rPr lang="en-AU" dirty="0"/>
              <a:t>Scenarios</a:t>
            </a:r>
          </a:p>
        </p:txBody>
      </p:sp>
      <p:sp>
        <p:nvSpPr>
          <p:cNvPr id="4" name="Text Placeholder 3">
            <a:extLst>
              <a:ext uri="{FF2B5EF4-FFF2-40B4-BE49-F238E27FC236}">
                <a16:creationId xmlns:a16="http://schemas.microsoft.com/office/drawing/2014/main" id="{D764CD5C-3EF3-9ED8-B939-BA6570D3849F}"/>
              </a:ext>
            </a:extLst>
          </p:cNvPr>
          <p:cNvSpPr>
            <a:spLocks noGrp="1"/>
          </p:cNvSpPr>
          <p:nvPr>
            <p:ph type="body" sz="quarter" idx="14"/>
          </p:nvPr>
        </p:nvSpPr>
        <p:spPr/>
        <p:txBody>
          <a:bodyPr/>
          <a:lstStyle/>
          <a:p>
            <a:r>
              <a:rPr lang="en-AU" dirty="0"/>
              <a:t>Instruction note: The next few slides cover two scenarios where AI tools were trained inappropriately and produced a biased output. Get students to discuss why the bias may be damaging. No right or wrong answers for these! </a:t>
            </a:r>
          </a:p>
        </p:txBody>
      </p:sp>
    </p:spTree>
    <p:extLst>
      <p:ext uri="{BB962C8B-B14F-4D97-AF65-F5344CB8AC3E}">
        <p14:creationId xmlns:p14="http://schemas.microsoft.com/office/powerpoint/2010/main" val="376419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0C46E-D92C-9972-921E-7C5EE9A590A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C6F0E7-8DE4-18F1-FFC8-C4851B397696}"/>
              </a:ext>
            </a:extLst>
          </p:cNvPr>
          <p:cNvSpPr>
            <a:spLocks noGrp="1"/>
          </p:cNvSpPr>
          <p:nvPr>
            <p:ph type="sldNum" sz="quarter" idx="12"/>
          </p:nvPr>
        </p:nvSpPr>
        <p:spPr/>
        <p:txBody>
          <a:bodyPr/>
          <a:lstStyle/>
          <a:p>
            <a:fld id="{B6F15528-21DE-4FAA-801E-634DDDAF4B2B}" type="slidenum">
              <a:rPr lang="en-US" smtClean="0"/>
              <a:pPr/>
              <a:t>18</a:t>
            </a:fld>
            <a:endParaRPr lang="en-US"/>
          </a:p>
        </p:txBody>
      </p:sp>
      <p:sp>
        <p:nvSpPr>
          <p:cNvPr id="3" name="Text Placeholder 2">
            <a:extLst>
              <a:ext uri="{FF2B5EF4-FFF2-40B4-BE49-F238E27FC236}">
                <a16:creationId xmlns:a16="http://schemas.microsoft.com/office/drawing/2014/main" id="{D45DC1DA-DAAC-3898-1F99-80FB29B924E3}"/>
              </a:ext>
            </a:extLst>
          </p:cNvPr>
          <p:cNvSpPr>
            <a:spLocks noGrp="1"/>
          </p:cNvSpPr>
          <p:nvPr>
            <p:ph type="body" sz="quarter" idx="13"/>
          </p:nvPr>
        </p:nvSpPr>
        <p:spPr/>
        <p:txBody>
          <a:bodyPr/>
          <a:lstStyle/>
          <a:p>
            <a:r>
              <a:rPr lang="en-AU" dirty="0"/>
              <a:t>SCENARIO 1 – Face recognition</a:t>
            </a:r>
          </a:p>
        </p:txBody>
      </p:sp>
      <p:sp>
        <p:nvSpPr>
          <p:cNvPr id="4" name="Text Placeholder 3">
            <a:extLst>
              <a:ext uri="{FF2B5EF4-FFF2-40B4-BE49-F238E27FC236}">
                <a16:creationId xmlns:a16="http://schemas.microsoft.com/office/drawing/2014/main" id="{048AA7A7-2859-83D1-D105-AB18C642AF9F}"/>
              </a:ext>
            </a:extLst>
          </p:cNvPr>
          <p:cNvSpPr>
            <a:spLocks noGrp="1"/>
          </p:cNvSpPr>
          <p:nvPr>
            <p:ph type="body" sz="quarter" idx="14"/>
          </p:nvPr>
        </p:nvSpPr>
        <p:spPr/>
        <p:txBody>
          <a:bodyPr/>
          <a:lstStyle/>
          <a:p>
            <a:r>
              <a:rPr lang="en-AU" dirty="0"/>
              <a:t>You build an AI tool that is trained to recognise faces when they walk past a security camera</a:t>
            </a:r>
          </a:p>
        </p:txBody>
      </p:sp>
      <p:graphicFrame>
        <p:nvGraphicFramePr>
          <p:cNvPr id="6" name="Table 5">
            <a:extLst>
              <a:ext uri="{FF2B5EF4-FFF2-40B4-BE49-F238E27FC236}">
                <a16:creationId xmlns:a16="http://schemas.microsoft.com/office/drawing/2014/main" id="{45035D5B-47DD-FC04-B8F4-5157AC379F86}"/>
              </a:ext>
            </a:extLst>
          </p:cNvPr>
          <p:cNvGraphicFramePr>
            <a:graphicFrameLocks noGrp="1"/>
          </p:cNvGraphicFramePr>
          <p:nvPr>
            <p:extLst>
              <p:ext uri="{D42A27DB-BD31-4B8C-83A1-F6EECF244321}">
                <p14:modId xmlns:p14="http://schemas.microsoft.com/office/powerpoint/2010/main" val="1180114784"/>
              </p:ext>
            </p:extLst>
          </p:nvPr>
        </p:nvGraphicFramePr>
        <p:xfrm>
          <a:off x="736600" y="3048001"/>
          <a:ext cx="8007350" cy="2879763"/>
        </p:xfrm>
        <a:graphic>
          <a:graphicData uri="http://schemas.openxmlformats.org/drawingml/2006/table">
            <a:tbl>
              <a:tblPr firstRow="1" bandRow="1">
                <a:tableStyleId>{5C22544A-7EE6-4342-B048-85BDC9FD1C3A}</a:tableStyleId>
              </a:tblPr>
              <a:tblGrid>
                <a:gridCol w="4003675">
                  <a:extLst>
                    <a:ext uri="{9D8B030D-6E8A-4147-A177-3AD203B41FA5}">
                      <a16:colId xmlns:a16="http://schemas.microsoft.com/office/drawing/2014/main" val="3377329267"/>
                    </a:ext>
                  </a:extLst>
                </a:gridCol>
                <a:gridCol w="4003675">
                  <a:extLst>
                    <a:ext uri="{9D8B030D-6E8A-4147-A177-3AD203B41FA5}">
                      <a16:colId xmlns:a16="http://schemas.microsoft.com/office/drawing/2014/main" val="3766307155"/>
                    </a:ext>
                  </a:extLst>
                </a:gridCol>
              </a:tblGrid>
              <a:tr h="706764">
                <a:tc>
                  <a:txBody>
                    <a:bodyPr/>
                    <a:lstStyle/>
                    <a:p>
                      <a:r>
                        <a:rPr lang="en-AU" sz="1600" dirty="0">
                          <a:latin typeface="Berlin Sans FB" panose="020E0602020502020306" pitchFamily="34" charset="0"/>
                        </a:rPr>
                        <a:t>Input from the data (1 million faces)</a:t>
                      </a:r>
                    </a:p>
                  </a:txBody>
                  <a:tcPr/>
                </a:tc>
                <a:tc>
                  <a:txBody>
                    <a:bodyPr/>
                    <a:lstStyle/>
                    <a:p>
                      <a:r>
                        <a:rPr lang="en-AU" sz="1600" dirty="0">
                          <a:latin typeface="Berlin Sans FB" panose="020E0602020502020306" pitchFamily="34" charset="0"/>
                        </a:rPr>
                        <a:t>The camera didn’t identify these people as well (Bias)</a:t>
                      </a:r>
                    </a:p>
                  </a:txBody>
                  <a:tcPr/>
                </a:tc>
                <a:extLst>
                  <a:ext uri="{0D108BD9-81ED-4DB2-BD59-A6C34878D82A}">
                    <a16:rowId xmlns:a16="http://schemas.microsoft.com/office/drawing/2014/main" val="1542555578"/>
                  </a:ext>
                </a:extLst>
              </a:tr>
              <a:tr h="724333">
                <a:tc>
                  <a:txBody>
                    <a:bodyPr/>
                    <a:lstStyle/>
                    <a:p>
                      <a:r>
                        <a:rPr lang="en-AU" sz="1600" dirty="0">
                          <a:latin typeface="Berlin Sans FB" panose="020E0602020502020306" pitchFamily="34" charset="0"/>
                        </a:rPr>
                        <a:t>90% had light skin</a:t>
                      </a:r>
                    </a:p>
                  </a:txBody>
                  <a:tcPr/>
                </a:tc>
                <a:tc>
                  <a:txBody>
                    <a:bodyPr/>
                    <a:lstStyle/>
                    <a:p>
                      <a:r>
                        <a:rPr lang="en-AU" sz="1600" dirty="0">
                          <a:latin typeface="Berlin Sans FB" panose="020E0602020502020306" pitchFamily="34" charset="0"/>
                        </a:rPr>
                        <a:t>People with darker skin</a:t>
                      </a:r>
                    </a:p>
                  </a:txBody>
                  <a:tcPr/>
                </a:tc>
                <a:extLst>
                  <a:ext uri="{0D108BD9-81ED-4DB2-BD59-A6C34878D82A}">
                    <a16:rowId xmlns:a16="http://schemas.microsoft.com/office/drawing/2014/main" val="356643228"/>
                  </a:ext>
                </a:extLst>
              </a:tr>
              <a:tr h="724333">
                <a:tc>
                  <a:txBody>
                    <a:bodyPr/>
                    <a:lstStyle/>
                    <a:p>
                      <a:r>
                        <a:rPr lang="en-AU" sz="1600" dirty="0">
                          <a:latin typeface="Berlin Sans FB" panose="020E0602020502020306" pitchFamily="34" charset="0"/>
                        </a:rPr>
                        <a:t>75% were male</a:t>
                      </a:r>
                    </a:p>
                  </a:txBody>
                  <a:tcPr/>
                </a:tc>
                <a:tc>
                  <a:txBody>
                    <a:bodyPr/>
                    <a:lstStyle/>
                    <a:p>
                      <a:r>
                        <a:rPr lang="en-AU" sz="1600" dirty="0">
                          <a:latin typeface="Berlin Sans FB" panose="020E0602020502020306" pitchFamily="34" charset="0"/>
                        </a:rPr>
                        <a:t>Females</a:t>
                      </a:r>
                    </a:p>
                  </a:txBody>
                  <a:tcPr/>
                </a:tc>
                <a:extLst>
                  <a:ext uri="{0D108BD9-81ED-4DB2-BD59-A6C34878D82A}">
                    <a16:rowId xmlns:a16="http://schemas.microsoft.com/office/drawing/2014/main" val="3053031913"/>
                  </a:ext>
                </a:extLst>
              </a:tr>
              <a:tr h="724333">
                <a:tc>
                  <a:txBody>
                    <a:bodyPr/>
                    <a:lstStyle/>
                    <a:p>
                      <a:r>
                        <a:rPr lang="en-AU" sz="1600" dirty="0">
                          <a:latin typeface="Berlin Sans FB" panose="020E0602020502020306" pitchFamily="34" charset="0"/>
                        </a:rPr>
                        <a:t>3% wore glasses</a:t>
                      </a:r>
                    </a:p>
                  </a:txBody>
                  <a:tcPr/>
                </a:tc>
                <a:tc>
                  <a:txBody>
                    <a:bodyPr/>
                    <a:lstStyle/>
                    <a:p>
                      <a:r>
                        <a:rPr lang="en-AU" sz="1600" dirty="0">
                          <a:latin typeface="Berlin Sans FB" panose="020E0602020502020306" pitchFamily="34" charset="0"/>
                        </a:rPr>
                        <a:t>People wearing glasses</a:t>
                      </a:r>
                    </a:p>
                  </a:txBody>
                  <a:tcPr/>
                </a:tc>
                <a:extLst>
                  <a:ext uri="{0D108BD9-81ED-4DB2-BD59-A6C34878D82A}">
                    <a16:rowId xmlns:a16="http://schemas.microsoft.com/office/drawing/2014/main" val="2935632354"/>
                  </a:ext>
                </a:extLst>
              </a:tr>
            </a:tbl>
          </a:graphicData>
        </a:graphic>
      </p:graphicFrame>
    </p:spTree>
    <p:extLst>
      <p:ext uri="{BB962C8B-B14F-4D97-AF65-F5344CB8AC3E}">
        <p14:creationId xmlns:p14="http://schemas.microsoft.com/office/powerpoint/2010/main" val="2605610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94CB4-5052-DDB0-EFC6-D3A2CA89ABF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72C41A6-BD13-4C65-A8E4-F880B52B64BC}"/>
              </a:ext>
            </a:extLst>
          </p:cNvPr>
          <p:cNvSpPr>
            <a:spLocks noGrp="1"/>
          </p:cNvSpPr>
          <p:nvPr>
            <p:ph type="sldNum" sz="quarter" idx="12"/>
          </p:nvPr>
        </p:nvSpPr>
        <p:spPr/>
        <p:txBody>
          <a:bodyPr/>
          <a:lstStyle/>
          <a:p>
            <a:fld id="{B6F15528-21DE-4FAA-801E-634DDDAF4B2B}" type="slidenum">
              <a:rPr lang="en-US" smtClean="0"/>
              <a:pPr/>
              <a:t>19</a:t>
            </a:fld>
            <a:endParaRPr lang="en-US"/>
          </a:p>
        </p:txBody>
      </p:sp>
      <p:sp>
        <p:nvSpPr>
          <p:cNvPr id="3" name="Text Placeholder 2">
            <a:extLst>
              <a:ext uri="{FF2B5EF4-FFF2-40B4-BE49-F238E27FC236}">
                <a16:creationId xmlns:a16="http://schemas.microsoft.com/office/drawing/2014/main" id="{372FFA67-7B2A-CF24-F1C3-A610A4CE3C24}"/>
              </a:ext>
            </a:extLst>
          </p:cNvPr>
          <p:cNvSpPr>
            <a:spLocks noGrp="1"/>
          </p:cNvSpPr>
          <p:nvPr>
            <p:ph type="body" sz="quarter" idx="13"/>
          </p:nvPr>
        </p:nvSpPr>
        <p:spPr/>
        <p:txBody>
          <a:bodyPr/>
          <a:lstStyle/>
          <a:p>
            <a:r>
              <a:rPr lang="en-AU" dirty="0"/>
              <a:t>SCENARIO 1</a:t>
            </a:r>
          </a:p>
        </p:txBody>
      </p:sp>
      <p:sp>
        <p:nvSpPr>
          <p:cNvPr id="4" name="Text Placeholder 3">
            <a:extLst>
              <a:ext uri="{FF2B5EF4-FFF2-40B4-BE49-F238E27FC236}">
                <a16:creationId xmlns:a16="http://schemas.microsoft.com/office/drawing/2014/main" id="{EE95E7E7-5108-CAA3-FAA9-612A493843DD}"/>
              </a:ext>
            </a:extLst>
          </p:cNvPr>
          <p:cNvSpPr>
            <a:spLocks noGrp="1"/>
          </p:cNvSpPr>
          <p:nvPr>
            <p:ph type="body" sz="quarter" idx="14"/>
          </p:nvPr>
        </p:nvSpPr>
        <p:spPr/>
        <p:txBody>
          <a:bodyPr/>
          <a:lstStyle/>
          <a:p>
            <a:r>
              <a:rPr lang="en-AU" sz="2800" b="0" dirty="0">
                <a:solidFill>
                  <a:srgbClr val="233A17"/>
                </a:solidFill>
                <a:latin typeface="Berlin Sans FB"/>
              </a:rPr>
              <a:t>The AI recognised what it was trained on — those patterns!</a:t>
            </a:r>
          </a:p>
          <a:p>
            <a:endParaRPr lang="en-AU"/>
          </a:p>
          <a:p>
            <a:r>
              <a:rPr lang="en-AU" sz="2800" b="1" dirty="0">
                <a:solidFill>
                  <a:srgbClr val="233A17"/>
                </a:solidFill>
                <a:latin typeface="Berlin Sans FB"/>
              </a:rPr>
              <a:t>Discuss:</a:t>
            </a:r>
          </a:p>
          <a:p>
            <a:r>
              <a:rPr lang="en-AU" sz="2800" b="0" dirty="0">
                <a:solidFill>
                  <a:srgbClr val="233A17"/>
                </a:solidFill>
                <a:latin typeface="Berlin Sans FB"/>
              </a:rPr>
              <a:t>❓ Is the AI deliberately ignoring people?</a:t>
            </a:r>
          </a:p>
          <a:p>
            <a:r>
              <a:rPr lang="en-AU" sz="2800" b="0" dirty="0">
                <a:solidFill>
                  <a:srgbClr val="233A17"/>
                </a:solidFill>
                <a:latin typeface="Berlin Sans FB"/>
              </a:rPr>
              <a:t>🔧 Is there an easy fix?</a:t>
            </a:r>
          </a:p>
          <a:p>
            <a:r>
              <a:rPr lang="en-AU" sz="2800" b="0" dirty="0">
                <a:solidFill>
                  <a:srgbClr val="233A17"/>
                </a:solidFill>
                <a:latin typeface="Berlin Sans FB"/>
              </a:rPr>
              <a:t>🌏 Why does this matter?</a:t>
            </a:r>
          </a:p>
        </p:txBody>
      </p:sp>
    </p:spTree>
    <p:extLst>
      <p:ext uri="{BB962C8B-B14F-4D97-AF65-F5344CB8AC3E}">
        <p14:creationId xmlns:p14="http://schemas.microsoft.com/office/powerpoint/2010/main" val="31193158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824FF-DC36-4606-09CB-B67BB57C268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506BC6-689C-AF33-2511-1663669C06AA}"/>
              </a:ext>
            </a:extLst>
          </p:cNvPr>
          <p:cNvSpPr>
            <a:spLocks noGrp="1"/>
          </p:cNvSpPr>
          <p:nvPr>
            <p:ph type="sldNum" sz="quarter" idx="12"/>
          </p:nvPr>
        </p:nvSpPr>
        <p:spPr/>
        <p:txBody>
          <a:bodyPr/>
          <a:lstStyle/>
          <a:p>
            <a:fld id="{B6F15528-21DE-4FAA-801E-634DDDAF4B2B}" type="slidenum">
              <a:rPr lang="en-US" smtClean="0"/>
              <a:pPr/>
              <a:t>20</a:t>
            </a:fld>
            <a:endParaRPr lang="en-US"/>
          </a:p>
        </p:txBody>
      </p:sp>
      <p:sp>
        <p:nvSpPr>
          <p:cNvPr id="3" name="Text Placeholder 2">
            <a:extLst>
              <a:ext uri="{FF2B5EF4-FFF2-40B4-BE49-F238E27FC236}">
                <a16:creationId xmlns:a16="http://schemas.microsoft.com/office/drawing/2014/main" id="{6042262F-266F-CB6C-4E30-4DD5FE7BC2AE}"/>
              </a:ext>
            </a:extLst>
          </p:cNvPr>
          <p:cNvSpPr>
            <a:spLocks noGrp="1"/>
          </p:cNvSpPr>
          <p:nvPr>
            <p:ph type="body" sz="quarter" idx="13"/>
          </p:nvPr>
        </p:nvSpPr>
        <p:spPr>
          <a:xfrm>
            <a:off x="489395" y="549236"/>
            <a:ext cx="5638027" cy="952500"/>
          </a:xfrm>
        </p:spPr>
        <p:txBody>
          <a:bodyPr/>
          <a:lstStyle/>
          <a:p>
            <a:r>
              <a:rPr lang="en-AU" dirty="0"/>
              <a:t>SCENARIO 2 – Dinner recommendations</a:t>
            </a:r>
          </a:p>
        </p:txBody>
      </p:sp>
      <p:sp>
        <p:nvSpPr>
          <p:cNvPr id="4" name="Text Placeholder 3">
            <a:extLst>
              <a:ext uri="{FF2B5EF4-FFF2-40B4-BE49-F238E27FC236}">
                <a16:creationId xmlns:a16="http://schemas.microsoft.com/office/drawing/2014/main" id="{6458A15F-5B5A-3D6B-17F5-7578D54EE65C}"/>
              </a:ext>
            </a:extLst>
          </p:cNvPr>
          <p:cNvSpPr>
            <a:spLocks noGrp="1"/>
          </p:cNvSpPr>
          <p:nvPr>
            <p:ph type="body" sz="quarter" idx="14"/>
          </p:nvPr>
        </p:nvSpPr>
        <p:spPr/>
        <p:txBody>
          <a:bodyPr/>
          <a:lstStyle/>
          <a:p>
            <a:r>
              <a:rPr lang="en-AU" dirty="0"/>
              <a:t>You build an AI tool that recommends dinner recipes for people</a:t>
            </a:r>
          </a:p>
        </p:txBody>
      </p:sp>
      <p:graphicFrame>
        <p:nvGraphicFramePr>
          <p:cNvPr id="5" name="Table 4">
            <a:extLst>
              <a:ext uri="{FF2B5EF4-FFF2-40B4-BE49-F238E27FC236}">
                <a16:creationId xmlns:a16="http://schemas.microsoft.com/office/drawing/2014/main" id="{EA378277-9C13-1FEE-5C7C-43101E86BCBA}"/>
              </a:ext>
            </a:extLst>
          </p:cNvPr>
          <p:cNvGraphicFramePr>
            <a:graphicFrameLocks noGrp="1"/>
          </p:cNvGraphicFramePr>
          <p:nvPr>
            <p:extLst>
              <p:ext uri="{D42A27DB-BD31-4B8C-83A1-F6EECF244321}">
                <p14:modId xmlns:p14="http://schemas.microsoft.com/office/powerpoint/2010/main" val="3627168683"/>
              </p:ext>
            </p:extLst>
          </p:nvPr>
        </p:nvGraphicFramePr>
        <p:xfrm>
          <a:off x="949325" y="3163566"/>
          <a:ext cx="8007350" cy="2251040"/>
        </p:xfrm>
        <a:graphic>
          <a:graphicData uri="http://schemas.openxmlformats.org/drawingml/2006/table">
            <a:tbl>
              <a:tblPr firstRow="1" bandRow="1">
                <a:tableStyleId>{5C22544A-7EE6-4342-B048-85BDC9FD1C3A}</a:tableStyleId>
              </a:tblPr>
              <a:tblGrid>
                <a:gridCol w="4003675">
                  <a:extLst>
                    <a:ext uri="{9D8B030D-6E8A-4147-A177-3AD203B41FA5}">
                      <a16:colId xmlns:a16="http://schemas.microsoft.com/office/drawing/2014/main" val="3377329267"/>
                    </a:ext>
                  </a:extLst>
                </a:gridCol>
                <a:gridCol w="4003675">
                  <a:extLst>
                    <a:ext uri="{9D8B030D-6E8A-4147-A177-3AD203B41FA5}">
                      <a16:colId xmlns:a16="http://schemas.microsoft.com/office/drawing/2014/main" val="3766307155"/>
                    </a:ext>
                  </a:extLst>
                </a:gridCol>
              </a:tblGrid>
              <a:tr h="703747">
                <a:tc>
                  <a:txBody>
                    <a:bodyPr/>
                    <a:lstStyle/>
                    <a:p>
                      <a:r>
                        <a:rPr lang="en-AU" sz="1600" dirty="0">
                          <a:latin typeface="Berlin Sans FB" panose="020E0602020502020306" pitchFamily="34" charset="0"/>
                        </a:rPr>
                        <a:t>Input from the data (1000 recipes)</a:t>
                      </a:r>
                    </a:p>
                  </a:txBody>
                  <a:tcPr/>
                </a:tc>
                <a:tc>
                  <a:txBody>
                    <a:bodyPr/>
                    <a:lstStyle/>
                    <a:p>
                      <a:r>
                        <a:rPr lang="en-AU" sz="1600" dirty="0">
                          <a:latin typeface="Berlin Sans FB" panose="020E0602020502020306" pitchFamily="34" charset="0"/>
                        </a:rPr>
                        <a:t>The tool didn’t consider these factors (Bias)</a:t>
                      </a:r>
                    </a:p>
                  </a:txBody>
                  <a:tcPr/>
                </a:tc>
                <a:extLst>
                  <a:ext uri="{0D108BD9-81ED-4DB2-BD59-A6C34878D82A}">
                    <a16:rowId xmlns:a16="http://schemas.microsoft.com/office/drawing/2014/main" val="1542555578"/>
                  </a:ext>
                </a:extLst>
              </a:tr>
              <a:tr h="724333">
                <a:tc>
                  <a:txBody>
                    <a:bodyPr/>
                    <a:lstStyle/>
                    <a:p>
                      <a:r>
                        <a:rPr lang="en-AU" sz="1600" dirty="0">
                          <a:latin typeface="Berlin Sans FB" panose="020E0602020502020306" pitchFamily="34" charset="0"/>
                        </a:rPr>
                        <a:t>All recipes were made by people living in big cities</a:t>
                      </a:r>
                    </a:p>
                  </a:txBody>
                  <a:tcPr/>
                </a:tc>
                <a:tc>
                  <a:txBody>
                    <a:bodyPr/>
                    <a:lstStyle/>
                    <a:p>
                      <a:r>
                        <a:rPr lang="en-AU" sz="1600" dirty="0">
                          <a:latin typeface="Berlin Sans FB" panose="020E0602020502020306" pitchFamily="34" charset="0"/>
                        </a:rPr>
                        <a:t>People living in rural communities don’t have access to some ingredients</a:t>
                      </a:r>
                    </a:p>
                  </a:txBody>
                  <a:tcPr/>
                </a:tc>
                <a:extLst>
                  <a:ext uri="{0D108BD9-81ED-4DB2-BD59-A6C34878D82A}">
                    <a16:rowId xmlns:a16="http://schemas.microsoft.com/office/drawing/2014/main" val="356643228"/>
                  </a:ext>
                </a:extLst>
              </a:tr>
              <a:tr h="724333">
                <a:tc>
                  <a:txBody>
                    <a:bodyPr/>
                    <a:lstStyle/>
                    <a:p>
                      <a:r>
                        <a:rPr lang="en-AU" sz="1600" dirty="0">
                          <a:latin typeface="Berlin Sans FB" panose="020E0602020502020306" pitchFamily="34" charset="0"/>
                        </a:rPr>
                        <a:t>The recipes were all taken from recent articles written in February</a:t>
                      </a:r>
                    </a:p>
                  </a:txBody>
                  <a:tcPr/>
                </a:tc>
                <a:tc>
                  <a:txBody>
                    <a:bodyPr/>
                    <a:lstStyle/>
                    <a:p>
                      <a:r>
                        <a:rPr lang="en-AU" sz="1600" dirty="0">
                          <a:latin typeface="Berlin Sans FB" panose="020E0602020502020306" pitchFamily="34" charset="0"/>
                        </a:rPr>
                        <a:t>Some ingredients are seasonal! The tool was recommending ‘Summer salads’ in winter and people could not buy them!</a:t>
                      </a:r>
                    </a:p>
                  </a:txBody>
                  <a:tcPr/>
                </a:tc>
                <a:extLst>
                  <a:ext uri="{0D108BD9-81ED-4DB2-BD59-A6C34878D82A}">
                    <a16:rowId xmlns:a16="http://schemas.microsoft.com/office/drawing/2014/main" val="3053031913"/>
                  </a:ext>
                </a:extLst>
              </a:tr>
            </a:tbl>
          </a:graphicData>
        </a:graphic>
      </p:graphicFrame>
    </p:spTree>
    <p:extLst>
      <p:ext uri="{BB962C8B-B14F-4D97-AF65-F5344CB8AC3E}">
        <p14:creationId xmlns:p14="http://schemas.microsoft.com/office/powerpoint/2010/main" val="3798431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F419D-D0B9-ED09-98CA-8509A5D9F18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28B4EF-45E3-954A-22DD-AC34C455F056}"/>
              </a:ext>
            </a:extLst>
          </p:cNvPr>
          <p:cNvSpPr>
            <a:spLocks noGrp="1"/>
          </p:cNvSpPr>
          <p:nvPr>
            <p:ph type="sldNum" sz="quarter" idx="12"/>
          </p:nvPr>
        </p:nvSpPr>
        <p:spPr/>
        <p:txBody>
          <a:bodyPr/>
          <a:lstStyle/>
          <a:p>
            <a:fld id="{B6F15528-21DE-4FAA-801E-634DDDAF4B2B}" type="slidenum">
              <a:rPr lang="en-US" smtClean="0"/>
              <a:pPr/>
              <a:t>21</a:t>
            </a:fld>
            <a:endParaRPr lang="en-US"/>
          </a:p>
        </p:txBody>
      </p:sp>
      <p:sp>
        <p:nvSpPr>
          <p:cNvPr id="3" name="Text Placeholder 2">
            <a:extLst>
              <a:ext uri="{FF2B5EF4-FFF2-40B4-BE49-F238E27FC236}">
                <a16:creationId xmlns:a16="http://schemas.microsoft.com/office/drawing/2014/main" id="{4DF76B47-6874-99D8-BC3B-61086268CC59}"/>
              </a:ext>
            </a:extLst>
          </p:cNvPr>
          <p:cNvSpPr>
            <a:spLocks noGrp="1"/>
          </p:cNvSpPr>
          <p:nvPr>
            <p:ph type="body" sz="quarter" idx="13"/>
          </p:nvPr>
        </p:nvSpPr>
        <p:spPr>
          <a:xfrm>
            <a:off x="489395" y="549236"/>
            <a:ext cx="5638027" cy="952500"/>
          </a:xfrm>
        </p:spPr>
        <p:txBody>
          <a:bodyPr/>
          <a:lstStyle/>
          <a:p>
            <a:r>
              <a:rPr lang="en-AU" dirty="0"/>
              <a:t>SCENARIO 2</a:t>
            </a:r>
          </a:p>
        </p:txBody>
      </p:sp>
      <p:sp>
        <p:nvSpPr>
          <p:cNvPr id="4" name="Text Placeholder 3">
            <a:extLst>
              <a:ext uri="{FF2B5EF4-FFF2-40B4-BE49-F238E27FC236}">
                <a16:creationId xmlns:a16="http://schemas.microsoft.com/office/drawing/2014/main" id="{8429AD29-0A8D-DBA2-C237-445D365E9333}"/>
              </a:ext>
            </a:extLst>
          </p:cNvPr>
          <p:cNvSpPr>
            <a:spLocks noGrp="1"/>
          </p:cNvSpPr>
          <p:nvPr>
            <p:ph type="body" sz="quarter" idx="14"/>
          </p:nvPr>
        </p:nvSpPr>
        <p:spPr/>
        <p:txBody>
          <a:bodyPr/>
          <a:lstStyle/>
          <a:p>
            <a:r>
              <a:rPr lang="en-AU" sz="2800" b="0" dirty="0">
                <a:solidFill>
                  <a:srgbClr val="233A17"/>
                </a:solidFill>
                <a:latin typeface="Berlin Sans FB"/>
              </a:rPr>
              <a:t>The tool worked for some people — but not everyone!</a:t>
            </a:r>
          </a:p>
          <a:p>
            <a:endParaRPr lang="en-AU" dirty="0"/>
          </a:p>
          <a:p>
            <a:r>
              <a:rPr lang="en-AU" sz="2800" b="1" dirty="0">
                <a:solidFill>
                  <a:srgbClr val="233A17"/>
                </a:solidFill>
                <a:latin typeface="Berlin Sans FB"/>
              </a:rPr>
              <a:t>Discuss:</a:t>
            </a:r>
          </a:p>
          <a:p>
            <a:r>
              <a:rPr lang="en-AU" sz="2800" b="0" dirty="0">
                <a:solidFill>
                  <a:srgbClr val="233A17"/>
                </a:solidFill>
                <a:latin typeface="Berlin Sans FB"/>
              </a:rPr>
              <a:t>❓ Is the AI deliberately excluding people?</a:t>
            </a:r>
          </a:p>
          <a:p>
            <a:r>
              <a:rPr lang="en-AU" sz="2800" b="0" dirty="0">
                <a:solidFill>
                  <a:srgbClr val="233A17"/>
                </a:solidFill>
                <a:latin typeface="Berlin Sans FB"/>
              </a:rPr>
              <a:t>🤔 Is this a good use of AI?</a:t>
            </a:r>
          </a:p>
          <a:p>
            <a:r>
              <a:rPr lang="en-AU" sz="2800" b="0" dirty="0">
                <a:solidFill>
                  <a:srgbClr val="233A17"/>
                </a:solidFill>
                <a:latin typeface="Berlin Sans FB"/>
              </a:rPr>
              <a:t>🔧 How could we train the AI better?</a:t>
            </a:r>
          </a:p>
        </p:txBody>
      </p:sp>
    </p:spTree>
    <p:extLst>
      <p:ext uri="{BB962C8B-B14F-4D97-AF65-F5344CB8AC3E}">
        <p14:creationId xmlns:p14="http://schemas.microsoft.com/office/powerpoint/2010/main" val="14100539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CD8E7D9-6C25-6C06-6A41-89892B2B2D7C}"/>
              </a:ext>
            </a:extLst>
          </p:cNvPr>
          <p:cNvSpPr>
            <a:spLocks noGrp="1"/>
          </p:cNvSpPr>
          <p:nvPr>
            <p:ph type="sldNum" sz="quarter" idx="12"/>
          </p:nvPr>
        </p:nvSpPr>
        <p:spPr/>
        <p:txBody>
          <a:bodyPr/>
          <a:lstStyle/>
          <a:p>
            <a:fld id="{B6F15528-21DE-4FAA-801E-634DDDAF4B2B}" type="slidenum">
              <a:rPr lang="en-US" smtClean="0"/>
              <a:pPr/>
              <a:t>22</a:t>
            </a:fld>
            <a:endParaRPr lang="en-US"/>
          </a:p>
        </p:txBody>
      </p:sp>
      <p:sp>
        <p:nvSpPr>
          <p:cNvPr id="3" name="Text Placeholder 2">
            <a:extLst>
              <a:ext uri="{FF2B5EF4-FFF2-40B4-BE49-F238E27FC236}">
                <a16:creationId xmlns:a16="http://schemas.microsoft.com/office/drawing/2014/main" id="{26FBF710-CF7F-7F50-8D0A-4854AADBCDF6}"/>
              </a:ext>
            </a:extLst>
          </p:cNvPr>
          <p:cNvSpPr>
            <a:spLocks noGrp="1"/>
          </p:cNvSpPr>
          <p:nvPr>
            <p:ph type="body" sz="quarter" idx="13"/>
          </p:nvPr>
        </p:nvSpPr>
        <p:spPr/>
        <p:txBody>
          <a:bodyPr/>
          <a:lstStyle/>
          <a:p>
            <a:r>
              <a:rPr lang="en-AU" dirty="0"/>
              <a:t>Making Blossom’s Skin</a:t>
            </a:r>
          </a:p>
        </p:txBody>
      </p:sp>
      <p:sp>
        <p:nvSpPr>
          <p:cNvPr id="4" name="Text Placeholder 3">
            <a:extLst>
              <a:ext uri="{FF2B5EF4-FFF2-40B4-BE49-F238E27FC236}">
                <a16:creationId xmlns:a16="http://schemas.microsoft.com/office/drawing/2014/main" id="{62ABC290-95D3-3450-B7D9-FE60FF4BF806}"/>
              </a:ext>
            </a:extLst>
          </p:cNvPr>
          <p:cNvSpPr>
            <a:spLocks noGrp="1"/>
          </p:cNvSpPr>
          <p:nvPr>
            <p:ph type="body" sz="quarter" idx="14"/>
          </p:nvPr>
        </p:nvSpPr>
        <p:spPr/>
        <p:txBody>
          <a:bodyPr/>
          <a:lstStyle/>
          <a:p>
            <a:r>
              <a:rPr lang="en-AU" dirty="0"/>
              <a:t>Using your research from Lesson 5 and provided templates, design a skin for Blossom</a:t>
            </a:r>
          </a:p>
          <a:p>
            <a:r>
              <a:rPr lang="en-AU" dirty="0"/>
              <a:t>You can stick it together by sewing it, using staples or gluing it together</a:t>
            </a:r>
          </a:p>
          <a:p>
            <a:endParaRPr lang="en-AU" dirty="0"/>
          </a:p>
          <a:p>
            <a:r>
              <a:rPr lang="en-AU" dirty="0"/>
              <a:t>Do you perceive your Blossom how </a:t>
            </a:r>
            <a:r>
              <a:rPr lang="en-AU"/>
              <a:t>you wanted to?</a:t>
            </a:r>
            <a:endParaRPr lang="en-AU" dirty="0"/>
          </a:p>
          <a:p>
            <a:endParaRPr lang="en-AU" dirty="0"/>
          </a:p>
        </p:txBody>
      </p:sp>
    </p:spTree>
    <p:extLst>
      <p:ext uri="{BB962C8B-B14F-4D97-AF65-F5344CB8AC3E}">
        <p14:creationId xmlns:p14="http://schemas.microsoft.com/office/powerpoint/2010/main" val="15272361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C23A2-803E-3E0D-8E53-8319F0F5D3C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6D5B99-7D88-AC8E-FF91-2370F74424E9}"/>
              </a:ext>
            </a:extLst>
          </p:cNvPr>
          <p:cNvSpPr>
            <a:spLocks noGrp="1"/>
          </p:cNvSpPr>
          <p:nvPr>
            <p:ph type="sldNum" sz="quarter" idx="12"/>
          </p:nvPr>
        </p:nvSpPr>
        <p:spPr/>
        <p:txBody>
          <a:bodyPr/>
          <a:lstStyle/>
          <a:p>
            <a:fld id="{B6F15528-21DE-4FAA-801E-634DDDAF4B2B}" type="slidenum">
              <a:rPr lang="en-AU" noProof="0" smtClean="0"/>
              <a:pPr/>
              <a:t>23</a:t>
            </a:fld>
            <a:endParaRPr lang="en-AU" noProof="0"/>
          </a:p>
        </p:txBody>
      </p:sp>
      <p:sp>
        <p:nvSpPr>
          <p:cNvPr id="3" name="Text Placeholder 2">
            <a:extLst>
              <a:ext uri="{FF2B5EF4-FFF2-40B4-BE49-F238E27FC236}">
                <a16:creationId xmlns:a16="http://schemas.microsoft.com/office/drawing/2014/main" id="{7F17FFD6-5C4E-060E-ECDA-3AD437EE4DE0}"/>
              </a:ext>
            </a:extLst>
          </p:cNvPr>
          <p:cNvSpPr>
            <a:spLocks noGrp="1"/>
          </p:cNvSpPr>
          <p:nvPr>
            <p:ph type="body" sz="quarter" idx="13"/>
          </p:nvPr>
        </p:nvSpPr>
        <p:spPr/>
        <p:txBody>
          <a:bodyPr/>
          <a:lstStyle/>
          <a:p>
            <a:r>
              <a:rPr lang="en-AU" noProof="0"/>
              <a:t>Survey</a:t>
            </a:r>
          </a:p>
        </p:txBody>
      </p:sp>
      <p:pic>
        <p:nvPicPr>
          <p:cNvPr id="6" name="Picture 5">
            <a:extLst>
              <a:ext uri="{FF2B5EF4-FFF2-40B4-BE49-F238E27FC236}">
                <a16:creationId xmlns:a16="http://schemas.microsoft.com/office/drawing/2014/main" id="{CB942723-228E-116C-ECAB-6EB59666C047}"/>
              </a:ext>
            </a:extLst>
          </p:cNvPr>
          <p:cNvPicPr>
            <a:picLocks noChangeAspect="1"/>
          </p:cNvPicPr>
          <p:nvPr/>
        </p:nvPicPr>
        <p:blipFill>
          <a:blip r:embed="rId2"/>
          <a:stretch>
            <a:fillRect/>
          </a:stretch>
        </p:blipFill>
        <p:spPr>
          <a:xfrm>
            <a:off x="2290834" y="1659810"/>
            <a:ext cx="5324331" cy="4648954"/>
          </a:xfrm>
          <a:prstGeom prst="rect">
            <a:avLst/>
          </a:prstGeom>
        </p:spPr>
      </p:pic>
    </p:spTree>
    <p:extLst>
      <p:ext uri="{BB962C8B-B14F-4D97-AF65-F5344CB8AC3E}">
        <p14:creationId xmlns:p14="http://schemas.microsoft.com/office/powerpoint/2010/main" val="32113962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12624C-3B90-6DF7-C9F7-C9DA6EF7E789}"/>
              </a:ext>
            </a:extLst>
          </p:cNvPr>
          <p:cNvSpPr>
            <a:spLocks noGrp="1"/>
          </p:cNvSpPr>
          <p:nvPr>
            <p:ph type="sldNum" sz="quarter" idx="12"/>
          </p:nvPr>
        </p:nvSpPr>
        <p:spPr/>
        <p:txBody>
          <a:bodyPr/>
          <a:lstStyle/>
          <a:p>
            <a:fld id="{B6F15528-21DE-4FAA-801E-634DDDAF4B2B}" type="slidenum">
              <a:rPr lang="en-US" smtClean="0"/>
              <a:pPr/>
              <a:t>24</a:t>
            </a:fld>
            <a:endParaRPr lang="en-US"/>
          </a:p>
        </p:txBody>
      </p:sp>
      <p:sp>
        <p:nvSpPr>
          <p:cNvPr id="3" name="Text Placeholder 2">
            <a:extLst>
              <a:ext uri="{FF2B5EF4-FFF2-40B4-BE49-F238E27FC236}">
                <a16:creationId xmlns:a16="http://schemas.microsoft.com/office/drawing/2014/main" id="{27146CC3-B1F8-C528-64DD-61FB65995EA7}"/>
              </a:ext>
            </a:extLst>
          </p:cNvPr>
          <p:cNvSpPr>
            <a:spLocks noGrp="1"/>
          </p:cNvSpPr>
          <p:nvPr>
            <p:ph type="body" sz="quarter" idx="13"/>
          </p:nvPr>
        </p:nvSpPr>
        <p:spPr/>
        <p:txBody>
          <a:bodyPr/>
          <a:lstStyle/>
          <a:p>
            <a:r>
              <a:rPr lang="en-AU" dirty="0"/>
              <a:t>Summary</a:t>
            </a:r>
          </a:p>
        </p:txBody>
      </p:sp>
      <p:sp>
        <p:nvSpPr>
          <p:cNvPr id="4" name="Text Placeholder 3">
            <a:extLst>
              <a:ext uri="{FF2B5EF4-FFF2-40B4-BE49-F238E27FC236}">
                <a16:creationId xmlns:a16="http://schemas.microsoft.com/office/drawing/2014/main" id="{19C599E6-865C-4BB5-8012-07B6A3138912}"/>
              </a:ext>
            </a:extLst>
          </p:cNvPr>
          <p:cNvSpPr>
            <a:spLocks noGrp="1"/>
          </p:cNvSpPr>
          <p:nvPr>
            <p:ph type="body" sz="quarter" idx="14"/>
          </p:nvPr>
        </p:nvSpPr>
        <p:spPr/>
        <p:txBody>
          <a:bodyPr/>
          <a:lstStyle/>
          <a:p>
            <a:r>
              <a:rPr lang="en-AU" dirty="0"/>
              <a:t>Sample script: </a:t>
            </a:r>
            <a:r>
              <a:rPr lang="en-AU" b="0" i="1" dirty="0"/>
              <a:t>“Ethics is how we decide what is right and wrong when the answer isn't obvious — it requires judgment, values, and empathy</a:t>
            </a:r>
          </a:p>
          <a:p>
            <a:r>
              <a:rPr lang="en-AU" b="0" i="1" dirty="0"/>
              <a:t>AI cannot make ethical decisions on its own because it has no feelings, no judgment, and no understanding of consequences</a:t>
            </a:r>
          </a:p>
          <a:p>
            <a:r>
              <a:rPr lang="en-AU" b="0" i="1" dirty="0"/>
              <a:t>Bias in AI comes from the data it was trained on — if that data is unrepresentative, the AI will reproduce that unfairness at scale</a:t>
            </a:r>
          </a:p>
          <a:p>
            <a:r>
              <a:rPr lang="en-AU" b="0" i="1" dirty="0"/>
              <a:t>The AI is not being deliberately unfair — it simply reflects the limitations and gaps in what it was taught</a:t>
            </a:r>
          </a:p>
          <a:p>
            <a:r>
              <a:rPr lang="en-AU" b="0" i="1" dirty="0"/>
              <a:t>Humans must remain responsible for the ethical consequences of AI decisions — including the people who build it, use it, and deploy it”</a:t>
            </a:r>
          </a:p>
          <a:p>
            <a:endParaRPr lang="en-AU" dirty="0"/>
          </a:p>
        </p:txBody>
      </p:sp>
    </p:spTree>
    <p:extLst>
      <p:ext uri="{BB962C8B-B14F-4D97-AF65-F5344CB8AC3E}">
        <p14:creationId xmlns:p14="http://schemas.microsoft.com/office/powerpoint/2010/main" val="37470854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59CE9FC-1BAC-3AC6-42B3-0FDE54699F51}"/>
              </a:ext>
            </a:extLst>
          </p:cNvPr>
          <p:cNvSpPr>
            <a:spLocks noGrp="1"/>
          </p:cNvSpPr>
          <p:nvPr>
            <p:ph type="sldNum" sz="quarter" idx="12"/>
          </p:nvPr>
        </p:nvSpPr>
        <p:spPr/>
        <p:txBody>
          <a:bodyPr/>
          <a:lstStyle/>
          <a:p>
            <a:fld id="{B6F15528-21DE-4FAA-801E-634DDDAF4B2B}" type="slidenum">
              <a:rPr lang="en-US" smtClean="0"/>
              <a:pPr/>
              <a:t>25</a:t>
            </a:fld>
            <a:endParaRPr lang="en-US"/>
          </a:p>
        </p:txBody>
      </p:sp>
      <p:sp>
        <p:nvSpPr>
          <p:cNvPr id="3" name="Text Placeholder 2">
            <a:extLst>
              <a:ext uri="{FF2B5EF4-FFF2-40B4-BE49-F238E27FC236}">
                <a16:creationId xmlns:a16="http://schemas.microsoft.com/office/drawing/2014/main" id="{B718FE30-23A8-AFDD-958C-2AFAA59B5734}"/>
              </a:ext>
            </a:extLst>
          </p:cNvPr>
          <p:cNvSpPr>
            <a:spLocks noGrp="1"/>
          </p:cNvSpPr>
          <p:nvPr>
            <p:ph type="body" sz="quarter" idx="13"/>
          </p:nvPr>
        </p:nvSpPr>
        <p:spPr/>
        <p:txBody>
          <a:bodyPr/>
          <a:lstStyle/>
          <a:p>
            <a:r>
              <a:rPr lang="en-AU" dirty="0"/>
              <a:t>Summary</a:t>
            </a:r>
          </a:p>
        </p:txBody>
      </p:sp>
      <p:sp>
        <p:nvSpPr>
          <p:cNvPr id="4" name="Text Placeholder 3">
            <a:extLst>
              <a:ext uri="{FF2B5EF4-FFF2-40B4-BE49-F238E27FC236}">
                <a16:creationId xmlns:a16="http://schemas.microsoft.com/office/drawing/2014/main" id="{B463E487-B00A-BEE0-0687-C8749E4C9DEF}"/>
              </a:ext>
            </a:extLst>
          </p:cNvPr>
          <p:cNvSpPr>
            <a:spLocks noGrp="1"/>
          </p:cNvSpPr>
          <p:nvPr>
            <p:ph type="body" sz="quarter" idx="14"/>
          </p:nvPr>
        </p:nvSpPr>
        <p:spPr>
          <a:xfrm>
            <a:off x="570878" y="1501736"/>
            <a:ext cx="8254554" cy="3562350"/>
          </a:xfrm>
        </p:spPr>
        <p:txBody>
          <a:bodyPr/>
          <a:lstStyle/>
          <a:p>
            <a:r>
              <a:rPr lang="en-AU" dirty="0"/>
              <a:t>What is ethics? </a:t>
            </a:r>
          </a:p>
          <a:p>
            <a:r>
              <a:rPr lang="en-AU" dirty="0"/>
              <a:t>AI can’t make ethical decisions</a:t>
            </a:r>
          </a:p>
          <a:p>
            <a:r>
              <a:rPr lang="en-AU" dirty="0"/>
              <a:t>Bias comes form the data the tool was trained on</a:t>
            </a:r>
          </a:p>
          <a:p>
            <a:r>
              <a:rPr lang="en-AU" dirty="0"/>
              <a:t>We need to be the ones responsible for ensuring AI use and decisions are ethical!</a:t>
            </a:r>
          </a:p>
          <a:p>
            <a:endParaRPr lang="en-AU" dirty="0"/>
          </a:p>
        </p:txBody>
      </p:sp>
    </p:spTree>
    <p:extLst>
      <p:ext uri="{BB962C8B-B14F-4D97-AF65-F5344CB8AC3E}">
        <p14:creationId xmlns:p14="http://schemas.microsoft.com/office/powerpoint/2010/main" val="2852150750"/>
      </p:ext>
    </p:extLst>
  </p:cSld>
  <p:clrMapOvr>
    <a:masterClrMapping/>
  </p:clrMapOvr>
</p:sld>
</file>

<file path=ppt/theme/theme1.xml><?xml version="1.0" encoding="utf-8"?>
<a:theme xmlns:a="http://schemas.openxmlformats.org/drawingml/2006/main" name="Office Them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72157dbb-e8bd-40dc-8d00-3f08c234ac47}" enabled="0" method="" siteId="{72157dbb-e8bd-40dc-8d00-3f08c234ac47}" removed="1"/>
</clbl:labelList>
</file>

<file path=docProps/app.xml><?xml version="1.0" encoding="utf-8"?>
<Properties xmlns="http://schemas.openxmlformats.org/officeDocument/2006/extended-properties" xmlns:vt="http://schemas.openxmlformats.org/officeDocument/2006/docPropsVTypes">
  <TotalTime>191</TotalTime>
  <Words>1406</Words>
  <Application>Microsoft Office PowerPoint</Application>
  <PresentationFormat>A4 Paper (210x297 mm)</PresentationFormat>
  <Paragraphs>158</Paragraphs>
  <Slides>25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Wingdings</vt:lpstr>
      <vt:lpstr>Berlin Sans FB</vt:lpstr>
      <vt:lpstr>Berlin Sans FB Demi</vt:lpstr>
      <vt:lpstr>Calibri</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Brown Cute Abstract Aesthetic Chronology Timeline Infographic</dc:title>
  <dc:creator>Sophia Jäger</dc:creator>
  <cp:lastModifiedBy>Ben Kelly</cp:lastModifiedBy>
  <cp:revision>4</cp:revision>
  <dcterms:created xsi:type="dcterms:W3CDTF">2006-08-16T00:00:00Z</dcterms:created>
  <dcterms:modified xsi:type="dcterms:W3CDTF">2026-06-15T02:26:29Z</dcterms:modified>
  <dc:identifier>DAGuyFn6prM</dc:identifier>
</cp:coreProperties>
</file>