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saveSubsetFonts="1">
  <p:sldMasterIdLst>
    <p:sldMasterId id="2147483648" r:id="rId1"/>
  </p:sldMasterIdLst>
  <p:notesMasterIdLst>
    <p:notesMasterId r:id="rId22"/>
  </p:notesMasterIdLst>
  <p:sldIdLst>
    <p:sldId id="372" r:id="rId2"/>
    <p:sldId id="351" r:id="rId3"/>
    <p:sldId id="352" r:id="rId4"/>
    <p:sldId id="353" r:id="rId5"/>
    <p:sldId id="359" r:id="rId6"/>
    <p:sldId id="385" r:id="rId7"/>
    <p:sldId id="309" r:id="rId8"/>
    <p:sldId id="377" r:id="rId9"/>
    <p:sldId id="378" r:id="rId10"/>
    <p:sldId id="380" r:id="rId11"/>
    <p:sldId id="379" r:id="rId12"/>
    <p:sldId id="381" r:id="rId13"/>
    <p:sldId id="383" r:id="rId14"/>
    <p:sldId id="382" r:id="rId15"/>
    <p:sldId id="386" r:id="rId16"/>
    <p:sldId id="384" r:id="rId17"/>
    <p:sldId id="424" r:id="rId18"/>
    <p:sldId id="425" r:id="rId19"/>
    <p:sldId id="371" r:id="rId20"/>
    <p:sldId id="355" r:id="rId21"/>
  </p:sldIdLst>
  <p:sldSz cx="9906000" cy="6858000" type="A4"/>
  <p:notesSz cx="7099300" cy="10234613"/>
  <p:embeddedFontLst>
    <p:embeddedFont>
      <p:font typeface="Berlin Sans FB" panose="020E0602020502020306" pitchFamily="34" charset="0"/>
      <p:regular r:id="rId23"/>
      <p:bold r:id="rId24"/>
    </p:embeddedFont>
    <p:embeddedFont>
      <p:font typeface="Berlin Sans FB Demi" panose="020E0802020502020306" pitchFamily="34" charset="0"/>
      <p:bold r:id="rId25"/>
    </p:embeddedFont>
  </p:embeddedFontLst>
  <p:defaultTextStyle>
    <a:defPPr>
      <a:defRPr lang="en-US"/>
    </a:defPPr>
    <a:lvl1pPr marL="0" algn="l" defTabSz="574700" rtl="0" eaLnBrk="1" latinLnBrk="0" hangingPunct="1">
      <a:defRPr sz="1131" kern="1200">
        <a:solidFill>
          <a:schemeClr val="tx1"/>
        </a:solidFill>
        <a:latin typeface="+mn-lt"/>
        <a:ea typeface="+mn-ea"/>
        <a:cs typeface="+mn-cs"/>
      </a:defRPr>
    </a:lvl1pPr>
    <a:lvl2pPr marL="287350" algn="l" defTabSz="574700" rtl="0" eaLnBrk="1" latinLnBrk="0" hangingPunct="1">
      <a:defRPr sz="1131" kern="1200">
        <a:solidFill>
          <a:schemeClr val="tx1"/>
        </a:solidFill>
        <a:latin typeface="+mn-lt"/>
        <a:ea typeface="+mn-ea"/>
        <a:cs typeface="+mn-cs"/>
      </a:defRPr>
    </a:lvl2pPr>
    <a:lvl3pPr marL="574700" algn="l" defTabSz="574700" rtl="0" eaLnBrk="1" latinLnBrk="0" hangingPunct="1">
      <a:defRPr sz="1131" kern="1200">
        <a:solidFill>
          <a:schemeClr val="tx1"/>
        </a:solidFill>
        <a:latin typeface="+mn-lt"/>
        <a:ea typeface="+mn-ea"/>
        <a:cs typeface="+mn-cs"/>
      </a:defRPr>
    </a:lvl3pPr>
    <a:lvl4pPr marL="862051" algn="l" defTabSz="574700" rtl="0" eaLnBrk="1" latinLnBrk="0" hangingPunct="1">
      <a:defRPr sz="1131" kern="1200">
        <a:solidFill>
          <a:schemeClr val="tx1"/>
        </a:solidFill>
        <a:latin typeface="+mn-lt"/>
        <a:ea typeface="+mn-ea"/>
        <a:cs typeface="+mn-cs"/>
      </a:defRPr>
    </a:lvl4pPr>
    <a:lvl5pPr marL="1149401" algn="l" defTabSz="574700" rtl="0" eaLnBrk="1" latinLnBrk="0" hangingPunct="1">
      <a:defRPr sz="1131" kern="1200">
        <a:solidFill>
          <a:schemeClr val="tx1"/>
        </a:solidFill>
        <a:latin typeface="+mn-lt"/>
        <a:ea typeface="+mn-ea"/>
        <a:cs typeface="+mn-cs"/>
      </a:defRPr>
    </a:lvl5pPr>
    <a:lvl6pPr marL="1436751" algn="l" defTabSz="574700" rtl="0" eaLnBrk="1" latinLnBrk="0" hangingPunct="1">
      <a:defRPr sz="1131" kern="1200">
        <a:solidFill>
          <a:schemeClr val="tx1"/>
        </a:solidFill>
        <a:latin typeface="+mn-lt"/>
        <a:ea typeface="+mn-ea"/>
        <a:cs typeface="+mn-cs"/>
      </a:defRPr>
    </a:lvl6pPr>
    <a:lvl7pPr marL="1724101" algn="l" defTabSz="574700" rtl="0" eaLnBrk="1" latinLnBrk="0" hangingPunct="1">
      <a:defRPr sz="1131" kern="1200">
        <a:solidFill>
          <a:schemeClr val="tx1"/>
        </a:solidFill>
        <a:latin typeface="+mn-lt"/>
        <a:ea typeface="+mn-ea"/>
        <a:cs typeface="+mn-cs"/>
      </a:defRPr>
    </a:lvl7pPr>
    <a:lvl8pPr marL="2011451" algn="l" defTabSz="574700" rtl="0" eaLnBrk="1" latinLnBrk="0" hangingPunct="1">
      <a:defRPr sz="1131" kern="1200">
        <a:solidFill>
          <a:schemeClr val="tx1"/>
        </a:solidFill>
        <a:latin typeface="+mn-lt"/>
        <a:ea typeface="+mn-ea"/>
        <a:cs typeface="+mn-cs"/>
      </a:defRPr>
    </a:lvl8pPr>
    <a:lvl9pPr marL="2298802" algn="l" defTabSz="574700" rtl="0" eaLnBrk="1" latinLnBrk="0" hangingPunct="1">
      <a:defRPr sz="1131" kern="1200">
        <a:solidFill>
          <a:schemeClr val="tx1"/>
        </a:solidFill>
        <a:latin typeface="+mn-lt"/>
        <a:ea typeface="+mn-ea"/>
        <a:cs typeface="+mn-cs"/>
      </a:defRPr>
    </a:lvl9pPr>
  </p:defaultTextStyle>
  <p:extLst>
    <p:ext uri="{521415D9-36F7-43E2-AB2F-B90AF26B5E84}">
      <p14:sectionLst xmlns:p14="http://schemas.microsoft.com/office/powerpoint/2010/main">
        <p14:section name="Lesson Overview" id="{7144915D-B6DD-4027-B5BE-5A35041DFF69}">
          <p14:sldIdLst>
            <p14:sldId id="372"/>
            <p14:sldId id="351"/>
            <p14:sldId id="352"/>
            <p14:sldId id="353"/>
            <p14:sldId id="359"/>
            <p14:sldId id="385"/>
          </p14:sldIdLst>
        </p14:section>
        <p14:section name="Recap" id="{872E96F2-1C39-4F19-99AC-8CB8086603D4}">
          <p14:sldIdLst>
            <p14:sldId id="309"/>
            <p14:sldId id="377"/>
            <p14:sldId id="378"/>
            <p14:sldId id="380"/>
            <p14:sldId id="379"/>
            <p14:sldId id="381"/>
            <p14:sldId id="383"/>
            <p14:sldId id="382"/>
            <p14:sldId id="386"/>
            <p14:sldId id="384"/>
            <p14:sldId id="424"/>
            <p14:sldId id="425"/>
          </p14:sldIdLst>
        </p14:section>
        <p14:section name="Wrap Up" id="{85C9C7DE-C9E5-404F-B6C1-4A2C78765023}">
          <p14:sldIdLst>
            <p14:sldId id="371"/>
            <p14:sldId id="355"/>
          </p14:sldIdLst>
        </p14:section>
      </p14:sectionLst>
    </p:ext>
    <p:ext uri="{EFAFB233-063F-42B5-8137-9DF3F51BA10A}">
      <p15:sldGuideLst xmlns:p15="http://schemas.microsoft.com/office/powerpoint/2012/main">
        <p15:guide id="1" orient="horz" pos="777" userDrawn="1">
          <p15:clr>
            <a:srgbClr val="A4A3A4"/>
          </p15:clr>
        </p15:guide>
        <p15:guide id="2" pos="3744"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F118331-30BF-BD9E-22F5-240C9400A628}" name="Sophia Jaeger" initials="SJ" userId="S::jaeg0019@flinders.edu.au::cd671728-153b-43d2-8153-a89315e48cfc" providerId="AD"/>
  <p188:author id="{D5EEB4D4-1C6E-56FE-7676-F28F4FF861FC}" name="olmuss@student.ethz.ch" initials="ol" userId="S::urn:spo:guest#olmuss@student.ethz.ch::"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33A17"/>
    <a:srgbClr val="F98001"/>
    <a:srgbClr val="D4B46C"/>
    <a:srgbClr val="F8C891"/>
    <a:srgbClr val="954501"/>
    <a:srgbClr val="4A1D00"/>
    <a:srgbClr val="657736"/>
    <a:srgbClr val="C98769"/>
    <a:srgbClr val="EDB64A"/>
    <a:srgbClr val="64633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1B576E6-8302-45A8-A2BD-06E6228AAEC1}" v="2" dt="2026-05-22T02:21:37.53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002" autoAdjust="0"/>
    <p:restoredTop sz="94660"/>
  </p:normalViewPr>
  <p:slideViewPr>
    <p:cSldViewPr snapToGrid="0">
      <p:cViewPr varScale="1">
        <p:scale>
          <a:sx n="106" d="100"/>
          <a:sy n="106" d="100"/>
        </p:scale>
        <p:origin x="702" y="96"/>
      </p:cViewPr>
      <p:guideLst>
        <p:guide orient="horz" pos="777"/>
        <p:guide pos="3744"/>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2.fntdata"/><Relationship Id="rId32" Type="http://schemas.microsoft.com/office/2018/10/relationships/authors" Targe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en Kelly" userId="79179b44-934c-4bdd-82f6-75b69b2eecee" providerId="ADAL" clId="{A042A029-C61D-4345-AC60-70288B726536}"/>
    <pc:docChg chg="custSel addSld modSld">
      <pc:chgData name="Ben Kelly" userId="79179b44-934c-4bdd-82f6-75b69b2eecee" providerId="ADAL" clId="{A042A029-C61D-4345-AC60-70288B726536}" dt="2026-05-22T02:21:37.536" v="7"/>
      <pc:docMkLst>
        <pc:docMk/>
      </pc:docMkLst>
      <pc:sldChg chg="addSp delSp mod">
        <pc:chgData name="Ben Kelly" userId="79179b44-934c-4bdd-82f6-75b69b2eecee" providerId="ADAL" clId="{A042A029-C61D-4345-AC60-70288B726536}" dt="2026-05-22T02:20:59.077" v="1" actId="478"/>
        <pc:sldMkLst>
          <pc:docMk/>
          <pc:sldMk cId="2875814511" sldId="384"/>
        </pc:sldMkLst>
        <pc:picChg chg="add del">
          <ac:chgData name="Ben Kelly" userId="79179b44-934c-4bdd-82f6-75b69b2eecee" providerId="ADAL" clId="{A042A029-C61D-4345-AC60-70288B726536}" dt="2026-05-22T02:20:59.077" v="1" actId="478"/>
          <ac:picMkLst>
            <pc:docMk/>
            <pc:sldMk cId="2875814511" sldId="384"/>
            <ac:picMk id="6" creationId="{C29ECD9E-DA0C-7181-9FC5-160B39E1DCC1}"/>
          </ac:picMkLst>
        </pc:picChg>
      </pc:sldChg>
      <pc:sldChg chg="modSp add mod">
        <pc:chgData name="Ben Kelly" userId="79179b44-934c-4bdd-82f6-75b69b2eecee" providerId="ADAL" clId="{A042A029-C61D-4345-AC60-70288B726536}" dt="2026-05-22T02:21:14.676" v="6" actId="20577"/>
        <pc:sldMkLst>
          <pc:docMk/>
          <pc:sldMk cId="2124365965" sldId="424"/>
        </pc:sldMkLst>
        <pc:spChg chg="mod">
          <ac:chgData name="Ben Kelly" userId="79179b44-934c-4bdd-82f6-75b69b2eecee" providerId="ADAL" clId="{A042A029-C61D-4345-AC60-70288B726536}" dt="2026-05-22T02:21:14.676" v="6" actId="20577"/>
          <ac:spMkLst>
            <pc:docMk/>
            <pc:sldMk cId="2124365965" sldId="424"/>
            <ac:spMk id="3" creationId="{6BDFB0D9-8361-CCB3-4195-D528A68F2236}"/>
          </ac:spMkLst>
        </pc:spChg>
      </pc:sldChg>
      <pc:sldChg chg="add">
        <pc:chgData name="Ben Kelly" userId="79179b44-934c-4bdd-82f6-75b69b2eecee" providerId="ADAL" clId="{A042A029-C61D-4345-AC60-70288B726536}" dt="2026-05-22T02:21:37.536" v="7"/>
        <pc:sldMkLst>
          <pc:docMk/>
          <pc:sldMk cId="494497314" sldId="425"/>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6575" cy="51276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4021138" y="0"/>
            <a:ext cx="3076575" cy="512763"/>
          </a:xfrm>
          <a:prstGeom prst="rect">
            <a:avLst/>
          </a:prstGeom>
        </p:spPr>
        <p:txBody>
          <a:bodyPr vert="horz" lIns="91440" tIns="45720" rIns="91440" bIns="45720" rtlCol="0"/>
          <a:lstStyle>
            <a:lvl1pPr algn="r">
              <a:defRPr sz="1200"/>
            </a:lvl1pPr>
          </a:lstStyle>
          <a:p>
            <a:fld id="{4F3F5AEF-4F6C-41E2-869B-89F90C9BC9CB}" type="datetimeFigureOut">
              <a:rPr lang="en-US" smtClean="0"/>
              <a:t>5/22/2026</a:t>
            </a:fld>
            <a:endParaRPr lang="en-US"/>
          </a:p>
        </p:txBody>
      </p:sp>
      <p:sp>
        <p:nvSpPr>
          <p:cNvPr id="4" name="Slide Image Placeholder 3"/>
          <p:cNvSpPr>
            <a:spLocks noGrp="1" noRot="1" noChangeAspect="1"/>
          </p:cNvSpPr>
          <p:nvPr>
            <p:ph type="sldImg" idx="2"/>
          </p:nvPr>
        </p:nvSpPr>
        <p:spPr>
          <a:xfrm>
            <a:off x="1054100" y="1279525"/>
            <a:ext cx="4991100" cy="34544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9613" y="4926013"/>
            <a:ext cx="5680075" cy="402907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721850"/>
            <a:ext cx="3076575" cy="512763"/>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4021138" y="9721850"/>
            <a:ext cx="3076575" cy="512763"/>
          </a:xfrm>
          <a:prstGeom prst="rect">
            <a:avLst/>
          </a:prstGeom>
        </p:spPr>
        <p:txBody>
          <a:bodyPr vert="horz" lIns="91440" tIns="45720" rIns="91440" bIns="45720" rtlCol="0" anchor="b"/>
          <a:lstStyle>
            <a:lvl1pPr algn="r">
              <a:defRPr sz="1200"/>
            </a:lvl1pPr>
          </a:lstStyle>
          <a:p>
            <a:fld id="{383E2FB7-BCAC-4152-98AC-87135F10653C}" type="slidenum">
              <a:rPr lang="en-US" smtClean="0"/>
              <a:t>‹#›</a:t>
            </a:fld>
            <a:endParaRPr lang="en-US"/>
          </a:p>
        </p:txBody>
      </p:sp>
    </p:spTree>
    <p:extLst>
      <p:ext uri="{BB962C8B-B14F-4D97-AF65-F5344CB8AC3E}">
        <p14:creationId xmlns:p14="http://schemas.microsoft.com/office/powerpoint/2010/main" val="32065488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383E2FB7-BCAC-4152-98AC-87135F10653C}" type="slidenum">
              <a:rPr lang="en-US" smtClean="0"/>
              <a:t>3</a:t>
            </a:fld>
            <a:endParaRPr lang="en-US"/>
          </a:p>
        </p:txBody>
      </p:sp>
    </p:spTree>
    <p:extLst>
      <p:ext uri="{BB962C8B-B14F-4D97-AF65-F5344CB8AC3E}">
        <p14:creationId xmlns:p14="http://schemas.microsoft.com/office/powerpoint/2010/main" val="40412650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91540" y="766958"/>
            <a:ext cx="10104120" cy="529209"/>
          </a:xfrm>
        </p:spPr>
        <p:txBody>
          <a:bodyPr/>
          <a:lstStyle/>
          <a:p>
            <a:r>
              <a:rPr lang="en-US"/>
              <a:t>Click to edit Master title style</a:t>
            </a:r>
          </a:p>
        </p:txBody>
      </p:sp>
      <p:sp>
        <p:nvSpPr>
          <p:cNvPr id="3" name="Subtitle 2"/>
          <p:cNvSpPr>
            <a:spLocks noGrp="1"/>
          </p:cNvSpPr>
          <p:nvPr>
            <p:ph type="subTitle" idx="1"/>
          </p:nvPr>
        </p:nvSpPr>
        <p:spPr>
          <a:xfrm>
            <a:off x="1783080" y="1399032"/>
            <a:ext cx="8321040" cy="630936"/>
          </a:xfrm>
        </p:spPr>
        <p:txBody>
          <a:bodyPr/>
          <a:lstStyle>
            <a:lvl1pPr marL="0" indent="0" algn="ctr">
              <a:buNone/>
              <a:defRPr>
                <a:solidFill>
                  <a:schemeClr val="tx1">
                    <a:tint val="75000"/>
                  </a:schemeClr>
                </a:solidFill>
              </a:defRPr>
            </a:lvl1pPr>
            <a:lvl2pPr marL="237717" indent="0" algn="ctr">
              <a:buNone/>
              <a:defRPr>
                <a:solidFill>
                  <a:schemeClr val="tx1">
                    <a:tint val="75000"/>
                  </a:schemeClr>
                </a:solidFill>
              </a:defRPr>
            </a:lvl2pPr>
            <a:lvl3pPr marL="475433" indent="0" algn="ctr">
              <a:buNone/>
              <a:defRPr>
                <a:solidFill>
                  <a:schemeClr val="tx1">
                    <a:tint val="75000"/>
                  </a:schemeClr>
                </a:solidFill>
              </a:defRPr>
            </a:lvl3pPr>
            <a:lvl4pPr marL="713150" indent="0" algn="ctr">
              <a:buNone/>
              <a:defRPr>
                <a:solidFill>
                  <a:schemeClr val="tx1">
                    <a:tint val="75000"/>
                  </a:schemeClr>
                </a:solidFill>
              </a:defRPr>
            </a:lvl4pPr>
            <a:lvl5pPr marL="950867" indent="0" algn="ctr">
              <a:buNone/>
              <a:defRPr>
                <a:solidFill>
                  <a:schemeClr val="tx1">
                    <a:tint val="75000"/>
                  </a:schemeClr>
                </a:solidFill>
              </a:defRPr>
            </a:lvl5pPr>
            <a:lvl6pPr marL="1188584" indent="0" algn="ctr">
              <a:buNone/>
              <a:defRPr>
                <a:solidFill>
                  <a:schemeClr val="tx1">
                    <a:tint val="75000"/>
                  </a:schemeClr>
                </a:solidFill>
              </a:defRPr>
            </a:lvl6pPr>
            <a:lvl7pPr marL="1426300" indent="0" algn="ctr">
              <a:buNone/>
              <a:defRPr>
                <a:solidFill>
                  <a:schemeClr val="tx1">
                    <a:tint val="75000"/>
                  </a:schemeClr>
                </a:solidFill>
              </a:defRPr>
            </a:lvl7pPr>
            <a:lvl8pPr marL="1664017" indent="0" algn="ctr">
              <a:buNone/>
              <a:defRPr>
                <a:solidFill>
                  <a:schemeClr val="tx1">
                    <a:tint val="75000"/>
                  </a:schemeClr>
                </a:solidFill>
              </a:defRPr>
            </a:lvl8pPr>
            <a:lvl9pPr marL="1901734"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0C641F1D-C242-463A-9118-CEC8A32732E1}" type="datetime1">
              <a:rPr lang="en-US" smtClean="0"/>
              <a:t>5/22/2026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1C8F71B-FE01-41BB-BA09-F81DE1617D4D}" type="datetime1">
              <a:rPr lang="en-US" smtClean="0"/>
              <a:t>5/22/2026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39007" y="1586489"/>
            <a:ext cx="10104120" cy="490347"/>
          </a:xfrm>
        </p:spPr>
        <p:txBody>
          <a:bodyPr anchor="t"/>
          <a:lstStyle>
            <a:lvl1pPr algn="l">
              <a:defRPr sz="2080" b="1" cap="all"/>
            </a:lvl1pPr>
          </a:lstStyle>
          <a:p>
            <a:r>
              <a:rPr lang="en-US"/>
              <a:t>Click to edit Master title style</a:t>
            </a:r>
          </a:p>
        </p:txBody>
      </p:sp>
      <p:sp>
        <p:nvSpPr>
          <p:cNvPr id="3" name="Text Placeholder 2"/>
          <p:cNvSpPr>
            <a:spLocks noGrp="1"/>
          </p:cNvSpPr>
          <p:nvPr>
            <p:ph type="body" idx="1"/>
          </p:nvPr>
        </p:nvSpPr>
        <p:spPr>
          <a:xfrm>
            <a:off x="939007" y="1046422"/>
            <a:ext cx="10104120" cy="540067"/>
          </a:xfrm>
        </p:spPr>
        <p:txBody>
          <a:bodyPr anchor="b"/>
          <a:lstStyle>
            <a:lvl1pPr marL="0" indent="0">
              <a:buNone/>
              <a:defRPr sz="1040">
                <a:solidFill>
                  <a:schemeClr val="tx1">
                    <a:tint val="75000"/>
                  </a:schemeClr>
                </a:solidFill>
              </a:defRPr>
            </a:lvl1pPr>
            <a:lvl2pPr marL="237717" indent="0">
              <a:buNone/>
              <a:defRPr sz="936">
                <a:solidFill>
                  <a:schemeClr val="tx1">
                    <a:tint val="75000"/>
                  </a:schemeClr>
                </a:solidFill>
              </a:defRPr>
            </a:lvl2pPr>
            <a:lvl3pPr marL="475433" indent="0">
              <a:buNone/>
              <a:defRPr sz="832">
                <a:solidFill>
                  <a:schemeClr val="tx1">
                    <a:tint val="75000"/>
                  </a:schemeClr>
                </a:solidFill>
              </a:defRPr>
            </a:lvl3pPr>
            <a:lvl4pPr marL="713150" indent="0">
              <a:buNone/>
              <a:defRPr sz="728">
                <a:solidFill>
                  <a:schemeClr val="tx1">
                    <a:tint val="75000"/>
                  </a:schemeClr>
                </a:solidFill>
              </a:defRPr>
            </a:lvl4pPr>
            <a:lvl5pPr marL="950867" indent="0">
              <a:buNone/>
              <a:defRPr sz="728">
                <a:solidFill>
                  <a:schemeClr val="tx1">
                    <a:tint val="75000"/>
                  </a:schemeClr>
                </a:solidFill>
              </a:defRPr>
            </a:lvl5pPr>
            <a:lvl6pPr marL="1188584" indent="0">
              <a:buNone/>
              <a:defRPr sz="728">
                <a:solidFill>
                  <a:schemeClr val="tx1">
                    <a:tint val="75000"/>
                  </a:schemeClr>
                </a:solidFill>
              </a:defRPr>
            </a:lvl6pPr>
            <a:lvl7pPr marL="1426300" indent="0">
              <a:buNone/>
              <a:defRPr sz="728">
                <a:solidFill>
                  <a:schemeClr val="tx1">
                    <a:tint val="75000"/>
                  </a:schemeClr>
                </a:solidFill>
              </a:defRPr>
            </a:lvl7pPr>
            <a:lvl8pPr marL="1664017" indent="0">
              <a:buNone/>
              <a:defRPr sz="728">
                <a:solidFill>
                  <a:schemeClr val="tx1">
                    <a:tint val="75000"/>
                  </a:schemeClr>
                </a:solidFill>
              </a:defRPr>
            </a:lvl8pPr>
            <a:lvl9pPr marL="1901734" indent="0">
              <a:buNone/>
              <a:defRPr sz="728">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C1A2404-A312-4657-8292-B0E4B798C0E7}" type="datetime1">
              <a:rPr lang="en-US" smtClean="0"/>
              <a:t>5/22/2026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94360" y="576077"/>
            <a:ext cx="5250180" cy="1629347"/>
          </a:xfrm>
        </p:spPr>
        <p:txBody>
          <a:bodyPr/>
          <a:lstStyle>
            <a:lvl1pPr>
              <a:defRPr sz="1456"/>
            </a:lvl1pPr>
            <a:lvl2pPr>
              <a:defRPr sz="1248"/>
            </a:lvl2pPr>
            <a:lvl3pPr>
              <a:defRPr sz="1040"/>
            </a:lvl3pPr>
            <a:lvl4pPr>
              <a:defRPr sz="936"/>
            </a:lvl4pPr>
            <a:lvl5pPr>
              <a:defRPr sz="936"/>
            </a:lvl5pPr>
            <a:lvl6pPr>
              <a:defRPr sz="936"/>
            </a:lvl6pPr>
            <a:lvl7pPr>
              <a:defRPr sz="936"/>
            </a:lvl7pPr>
            <a:lvl8pPr>
              <a:defRPr sz="936"/>
            </a:lvl8pPr>
            <a:lvl9pPr>
              <a:defRPr sz="936"/>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042660" y="576077"/>
            <a:ext cx="5250180" cy="1629347"/>
          </a:xfrm>
        </p:spPr>
        <p:txBody>
          <a:bodyPr/>
          <a:lstStyle>
            <a:lvl1pPr>
              <a:defRPr sz="1456"/>
            </a:lvl1pPr>
            <a:lvl2pPr>
              <a:defRPr sz="1248"/>
            </a:lvl2pPr>
            <a:lvl3pPr>
              <a:defRPr sz="1040"/>
            </a:lvl3pPr>
            <a:lvl4pPr>
              <a:defRPr sz="936"/>
            </a:lvl4pPr>
            <a:lvl5pPr>
              <a:defRPr sz="936"/>
            </a:lvl5pPr>
            <a:lvl6pPr>
              <a:defRPr sz="936"/>
            </a:lvl6pPr>
            <a:lvl7pPr>
              <a:defRPr sz="936"/>
            </a:lvl7pPr>
            <a:lvl8pPr>
              <a:defRPr sz="936"/>
            </a:lvl8pPr>
            <a:lvl9pPr>
              <a:defRPr sz="936"/>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9944A73-44BC-44C3-B99F-A0232951B267}" type="datetime1">
              <a:rPr lang="en-US" smtClean="0"/>
              <a:t>5/22/2026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594362" y="552641"/>
            <a:ext cx="5252244" cy="230314"/>
          </a:xfrm>
        </p:spPr>
        <p:txBody>
          <a:bodyPr anchor="b"/>
          <a:lstStyle>
            <a:lvl1pPr marL="0" indent="0">
              <a:buNone/>
              <a:defRPr sz="1248" b="1"/>
            </a:lvl1pPr>
            <a:lvl2pPr marL="237717" indent="0">
              <a:buNone/>
              <a:defRPr sz="1040" b="1"/>
            </a:lvl2pPr>
            <a:lvl3pPr marL="475433" indent="0">
              <a:buNone/>
              <a:defRPr sz="936" b="1"/>
            </a:lvl3pPr>
            <a:lvl4pPr marL="713150" indent="0">
              <a:buNone/>
              <a:defRPr sz="832" b="1"/>
            </a:lvl4pPr>
            <a:lvl5pPr marL="950867" indent="0">
              <a:buNone/>
              <a:defRPr sz="832" b="1"/>
            </a:lvl5pPr>
            <a:lvl6pPr marL="1188584" indent="0">
              <a:buNone/>
              <a:defRPr sz="832" b="1"/>
            </a:lvl6pPr>
            <a:lvl7pPr marL="1426300" indent="0">
              <a:buNone/>
              <a:defRPr sz="832" b="1"/>
            </a:lvl7pPr>
            <a:lvl8pPr marL="1664017" indent="0">
              <a:buNone/>
              <a:defRPr sz="832" b="1"/>
            </a:lvl8pPr>
            <a:lvl9pPr marL="1901734" indent="0">
              <a:buNone/>
              <a:defRPr sz="832" b="1"/>
            </a:lvl9pPr>
          </a:lstStyle>
          <a:p>
            <a:pPr lvl="0"/>
            <a:r>
              <a:rPr lang="en-US"/>
              <a:t>Click to edit Master text styles</a:t>
            </a:r>
          </a:p>
        </p:txBody>
      </p:sp>
      <p:sp>
        <p:nvSpPr>
          <p:cNvPr id="4" name="Content Placeholder 3"/>
          <p:cNvSpPr>
            <a:spLocks noGrp="1"/>
          </p:cNvSpPr>
          <p:nvPr>
            <p:ph sz="half" idx="2"/>
          </p:nvPr>
        </p:nvSpPr>
        <p:spPr>
          <a:xfrm>
            <a:off x="594362" y="782955"/>
            <a:ext cx="5252244" cy="1422464"/>
          </a:xfrm>
        </p:spPr>
        <p:txBody>
          <a:bodyPr/>
          <a:lstStyle>
            <a:lvl1pPr>
              <a:defRPr sz="1248"/>
            </a:lvl1pPr>
            <a:lvl2pPr>
              <a:defRPr sz="1040"/>
            </a:lvl2pPr>
            <a:lvl3pPr>
              <a:defRPr sz="936"/>
            </a:lvl3pPr>
            <a:lvl4pPr>
              <a:defRPr sz="832"/>
            </a:lvl4pPr>
            <a:lvl5pPr>
              <a:defRPr sz="832"/>
            </a:lvl5pPr>
            <a:lvl6pPr>
              <a:defRPr sz="832"/>
            </a:lvl6pPr>
            <a:lvl7pPr>
              <a:defRPr sz="832"/>
            </a:lvl7pPr>
            <a:lvl8pPr>
              <a:defRPr sz="832"/>
            </a:lvl8pPr>
            <a:lvl9pPr>
              <a:defRPr sz="83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038533" y="552641"/>
            <a:ext cx="5254308" cy="230314"/>
          </a:xfrm>
        </p:spPr>
        <p:txBody>
          <a:bodyPr anchor="b"/>
          <a:lstStyle>
            <a:lvl1pPr marL="0" indent="0">
              <a:buNone/>
              <a:defRPr sz="1248" b="1"/>
            </a:lvl1pPr>
            <a:lvl2pPr marL="237717" indent="0">
              <a:buNone/>
              <a:defRPr sz="1040" b="1"/>
            </a:lvl2pPr>
            <a:lvl3pPr marL="475433" indent="0">
              <a:buNone/>
              <a:defRPr sz="936" b="1"/>
            </a:lvl3pPr>
            <a:lvl4pPr marL="713150" indent="0">
              <a:buNone/>
              <a:defRPr sz="832" b="1"/>
            </a:lvl4pPr>
            <a:lvl5pPr marL="950867" indent="0">
              <a:buNone/>
              <a:defRPr sz="832" b="1"/>
            </a:lvl5pPr>
            <a:lvl6pPr marL="1188584" indent="0">
              <a:buNone/>
              <a:defRPr sz="832" b="1"/>
            </a:lvl6pPr>
            <a:lvl7pPr marL="1426300" indent="0">
              <a:buNone/>
              <a:defRPr sz="832" b="1"/>
            </a:lvl7pPr>
            <a:lvl8pPr marL="1664017" indent="0">
              <a:buNone/>
              <a:defRPr sz="832" b="1"/>
            </a:lvl8pPr>
            <a:lvl9pPr marL="1901734" indent="0">
              <a:buNone/>
              <a:defRPr sz="832" b="1"/>
            </a:lvl9pPr>
          </a:lstStyle>
          <a:p>
            <a:pPr lvl="0"/>
            <a:r>
              <a:rPr lang="en-US"/>
              <a:t>Click to edit Master text styles</a:t>
            </a:r>
          </a:p>
        </p:txBody>
      </p:sp>
      <p:sp>
        <p:nvSpPr>
          <p:cNvPr id="6" name="Content Placeholder 5"/>
          <p:cNvSpPr>
            <a:spLocks noGrp="1"/>
          </p:cNvSpPr>
          <p:nvPr>
            <p:ph sz="quarter" idx="4"/>
          </p:nvPr>
        </p:nvSpPr>
        <p:spPr>
          <a:xfrm>
            <a:off x="6038533" y="782955"/>
            <a:ext cx="5254308" cy="1422464"/>
          </a:xfrm>
        </p:spPr>
        <p:txBody>
          <a:bodyPr/>
          <a:lstStyle>
            <a:lvl1pPr>
              <a:defRPr sz="1248"/>
            </a:lvl1pPr>
            <a:lvl2pPr>
              <a:defRPr sz="1040"/>
            </a:lvl2pPr>
            <a:lvl3pPr>
              <a:defRPr sz="936"/>
            </a:lvl3pPr>
            <a:lvl4pPr>
              <a:defRPr sz="832"/>
            </a:lvl4pPr>
            <a:lvl5pPr>
              <a:defRPr sz="832"/>
            </a:lvl5pPr>
            <a:lvl6pPr>
              <a:defRPr sz="832"/>
            </a:lvl6pPr>
            <a:lvl7pPr>
              <a:defRPr sz="832"/>
            </a:lvl7pPr>
            <a:lvl8pPr>
              <a:defRPr sz="832"/>
            </a:lvl8pPr>
            <a:lvl9pPr>
              <a:defRPr sz="83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ED12FDD-77D0-4A09-A7BF-76E5C63CBF2F}" type="datetime1">
              <a:rPr lang="en-US" smtClean="0"/>
              <a:t>5/22/2026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BE876FE-512A-4774-A2B9-2BDC34E4BD18}" type="datetime1">
              <a:rPr lang="en-US" smtClean="0"/>
              <a:t>5/22/2026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_Slide">
    <p:bg>
      <p:bgPr>
        <a:solidFill>
          <a:srgbClr val="F6EBD5"/>
        </a:solidFill>
        <a:effectLst/>
      </p:bgPr>
    </p:bg>
    <p:spTree>
      <p:nvGrpSpPr>
        <p:cNvPr id="1" name=""/>
        <p:cNvGrpSpPr/>
        <p:nvPr/>
      </p:nvGrpSpPr>
      <p:grpSpPr>
        <a:xfrm>
          <a:off x="0" y="0"/>
          <a:ext cx="0" cy="0"/>
          <a:chOff x="0" y="0"/>
          <a:chExt cx="0" cy="0"/>
        </a:xfrm>
      </p:grpSpPr>
      <p:pic>
        <p:nvPicPr>
          <p:cNvPr id="13" name="Picture 12" descr="A cartoon kangaroo with text on it  AI-generated content may be incorrect.">
            <a:extLst>
              <a:ext uri="{FF2B5EF4-FFF2-40B4-BE49-F238E27FC236}">
                <a16:creationId xmlns:a16="http://schemas.microsoft.com/office/drawing/2014/main" id="{3A977D53-E7A1-E496-AE18-9DC42DD46B48}"/>
              </a:ext>
            </a:extLst>
          </p:cNvPr>
          <p:cNvPicPr>
            <a:picLocks noChangeAspect="1"/>
          </p:cNvPicPr>
          <p:nvPr userDrawn="1"/>
        </p:nvPicPr>
        <p:blipFill>
          <a:blip r:embed="rId2">
            <a:extLst>
              <a:ext uri="{28A0092B-C50C-407E-A947-70E740481C1C}">
                <a14:useLocalDpi xmlns:a14="http://schemas.microsoft.com/office/drawing/2010/main" val="0"/>
              </a:ext>
            </a:extLst>
          </a:blip>
          <a:srcRect l="15385" t="20614" r="15436" b="29893"/>
          <a:stretch>
            <a:fillRect/>
          </a:stretch>
        </p:blipFill>
        <p:spPr>
          <a:xfrm>
            <a:off x="764540" y="279554"/>
            <a:ext cx="8376919" cy="3995361"/>
          </a:xfrm>
          <a:prstGeom prst="rect">
            <a:avLst/>
          </a:prstGeom>
        </p:spPr>
      </p:pic>
      <p:pic>
        <p:nvPicPr>
          <p:cNvPr id="15" name="Picture 2" descr="Logo of Montebello Foundation with three shapes similar to human forms embracing each one a different colour">
            <a:extLst>
              <a:ext uri="{FF2B5EF4-FFF2-40B4-BE49-F238E27FC236}">
                <a16:creationId xmlns:a16="http://schemas.microsoft.com/office/drawing/2014/main" id="{29319691-0263-AF09-A977-1CC8E8988BA9}"/>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512928" y="5808593"/>
            <a:ext cx="2798445" cy="769853"/>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descr="A close up of a logo  AI-generated content may be incorrect.">
            <a:extLst>
              <a:ext uri="{FF2B5EF4-FFF2-40B4-BE49-F238E27FC236}">
                <a16:creationId xmlns:a16="http://schemas.microsoft.com/office/drawing/2014/main" id="{6D968147-B0E4-120F-C42A-3E6720014B7D}"/>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746461" y="5922068"/>
            <a:ext cx="1880465" cy="551162"/>
          </a:xfrm>
          <a:prstGeom prst="rect">
            <a:avLst/>
          </a:prstGeom>
        </p:spPr>
      </p:pic>
      <p:pic>
        <p:nvPicPr>
          <p:cNvPr id="17" name="Picture 16" descr="A close-up of a logo  AI-generated content may be incorrect.">
            <a:extLst>
              <a:ext uri="{FF2B5EF4-FFF2-40B4-BE49-F238E27FC236}">
                <a16:creationId xmlns:a16="http://schemas.microsoft.com/office/drawing/2014/main" id="{C96CE8FE-3AEA-67FA-2AD7-C7D5BE658A74}"/>
              </a:ext>
            </a:extLst>
          </p:cNvPr>
          <p:cNvPicPr>
            <a:picLocks noChangeAspect="1"/>
          </p:cNvPicPr>
          <p:nvPr userDrawn="1"/>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97388" y="5909759"/>
            <a:ext cx="1880465" cy="558775"/>
          </a:xfrm>
          <a:prstGeom prst="rect">
            <a:avLst/>
          </a:prstGeom>
        </p:spPr>
      </p:pic>
      <p:sp>
        <p:nvSpPr>
          <p:cNvPr id="19" name="Text Placeholder 18">
            <a:extLst>
              <a:ext uri="{FF2B5EF4-FFF2-40B4-BE49-F238E27FC236}">
                <a16:creationId xmlns:a16="http://schemas.microsoft.com/office/drawing/2014/main" id="{0EF95CC5-C21E-0073-07E7-2CD172A9A312}"/>
              </a:ext>
            </a:extLst>
          </p:cNvPr>
          <p:cNvSpPr>
            <a:spLocks noGrp="1"/>
          </p:cNvSpPr>
          <p:nvPr>
            <p:ph type="body" sz="quarter" idx="10" hasCustomPrompt="1"/>
          </p:nvPr>
        </p:nvSpPr>
        <p:spPr>
          <a:xfrm>
            <a:off x="0" y="4076583"/>
            <a:ext cx="9906000" cy="1015663"/>
          </a:xfrm>
          <a:noFill/>
        </p:spPr>
        <p:txBody>
          <a:bodyPr wrap="square" lIns="91440" tIns="45720" rIns="91440" bIns="45720">
            <a:spAutoFit/>
          </a:bodyPr>
          <a:lstStyle>
            <a:lvl1pPr algn="ctr">
              <a:buNone/>
              <a:defRPr lang="en-US" sz="6000" kern="1200" dirty="0" smtClean="0">
                <a:ln w="0"/>
                <a:solidFill>
                  <a:srgbClr val="233A17"/>
                </a:solidFill>
                <a:effectLst>
                  <a:outerShdw blurRad="50800" dist="38100" dir="2700000" algn="tl" rotWithShape="0">
                    <a:prstClr val="black">
                      <a:alpha val="40000"/>
                    </a:prstClr>
                  </a:outerShdw>
                </a:effectLst>
                <a:latin typeface="Berlin Sans FB Demi" panose="020E0802020502020306" pitchFamily="34" charset="0"/>
                <a:ea typeface="+mn-ea"/>
                <a:cs typeface="+mn-cs"/>
              </a:defRPr>
            </a:lvl1pPr>
            <a:lvl2pPr>
              <a:defRPr lang="en-US" sz="1131" dirty="0" smtClean="0"/>
            </a:lvl2pPr>
            <a:lvl3pPr>
              <a:defRPr lang="en-US" sz="1131" dirty="0" smtClean="0"/>
            </a:lvl3pPr>
            <a:lvl4pPr>
              <a:defRPr lang="en-US" sz="1131" dirty="0" smtClean="0"/>
            </a:lvl4pPr>
            <a:lvl5pPr>
              <a:defRPr lang="en-AU" sz="1131" dirty="0"/>
            </a:lvl5pPr>
          </a:lstStyle>
          <a:p>
            <a:pPr marL="0" lvl="0" algn="ctr" defTabSz="574700"/>
            <a:r>
              <a:rPr lang="en-US" dirty="0"/>
              <a:t>Lesson X – Title:</a:t>
            </a:r>
          </a:p>
        </p:txBody>
      </p:sp>
      <p:sp>
        <p:nvSpPr>
          <p:cNvPr id="24" name="Text Placeholder 18">
            <a:extLst>
              <a:ext uri="{FF2B5EF4-FFF2-40B4-BE49-F238E27FC236}">
                <a16:creationId xmlns:a16="http://schemas.microsoft.com/office/drawing/2014/main" id="{9F30B442-FAC0-F840-25E7-234BDCB152A6}"/>
              </a:ext>
            </a:extLst>
          </p:cNvPr>
          <p:cNvSpPr>
            <a:spLocks noGrp="1"/>
          </p:cNvSpPr>
          <p:nvPr>
            <p:ph type="body" sz="quarter" idx="11" hasCustomPrompt="1"/>
          </p:nvPr>
        </p:nvSpPr>
        <p:spPr>
          <a:xfrm>
            <a:off x="0" y="4991262"/>
            <a:ext cx="9906000" cy="769441"/>
          </a:xfrm>
          <a:noFill/>
        </p:spPr>
        <p:txBody>
          <a:bodyPr wrap="square" lIns="91440" tIns="45720" rIns="91440" bIns="45720">
            <a:spAutoFit/>
          </a:bodyPr>
          <a:lstStyle>
            <a:lvl1pPr algn="ctr">
              <a:buNone/>
              <a:defRPr lang="en-US" sz="4400" kern="1200" dirty="0" smtClean="0">
                <a:ln w="0"/>
                <a:solidFill>
                  <a:srgbClr val="233A17"/>
                </a:solidFill>
                <a:effectLst>
                  <a:outerShdw blurRad="50800" dist="38100" dir="2700000" algn="tl" rotWithShape="0">
                    <a:prstClr val="black">
                      <a:alpha val="40000"/>
                    </a:prstClr>
                  </a:outerShdw>
                </a:effectLst>
                <a:latin typeface="Berlin Sans FB Demi" panose="020E0802020502020306" pitchFamily="34" charset="0"/>
                <a:ea typeface="+mn-ea"/>
                <a:cs typeface="+mn-cs"/>
              </a:defRPr>
            </a:lvl1pPr>
            <a:lvl2pPr>
              <a:defRPr lang="en-US" sz="1131" dirty="0" smtClean="0"/>
            </a:lvl2pPr>
            <a:lvl3pPr>
              <a:defRPr lang="en-US" sz="1131" dirty="0" smtClean="0"/>
            </a:lvl3pPr>
            <a:lvl4pPr>
              <a:defRPr lang="en-US" sz="1131" dirty="0" smtClean="0"/>
            </a:lvl4pPr>
            <a:lvl5pPr>
              <a:defRPr lang="en-AU" sz="1131" dirty="0"/>
            </a:lvl5pPr>
          </a:lstStyle>
          <a:p>
            <a:pPr marL="0" lvl="0" algn="ctr" defTabSz="574700"/>
            <a:r>
              <a:rPr lang="en-US" dirty="0"/>
              <a:t>Subtitle</a:t>
            </a:r>
          </a:p>
        </p:txBody>
      </p:sp>
    </p:spTree>
    <p:extLst>
      <p:ext uri="{BB962C8B-B14F-4D97-AF65-F5344CB8AC3E}">
        <p14:creationId xmlns:p14="http://schemas.microsoft.com/office/powerpoint/2010/main" val="42729422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tudent_Content">
    <p:bg>
      <p:bgPr>
        <a:solidFill>
          <a:srgbClr val="F6EBD5"/>
        </a:solidFill>
        <a:effectLst/>
      </p:bgPr>
    </p:bg>
    <p:spTree>
      <p:nvGrpSpPr>
        <p:cNvPr id="1" name=""/>
        <p:cNvGrpSpPr/>
        <p:nvPr/>
      </p:nvGrpSpPr>
      <p:grpSpPr>
        <a:xfrm>
          <a:off x="0" y="0"/>
          <a:ext cx="0" cy="0"/>
          <a:chOff x="0" y="0"/>
          <a:chExt cx="0" cy="0"/>
        </a:xfrm>
      </p:grpSpPr>
      <p:pic>
        <p:nvPicPr>
          <p:cNvPr id="3" name="Picture 2" descr="A cartoon kangaroo with text on it  AI-generated content may be incorrect.">
            <a:extLst>
              <a:ext uri="{FF2B5EF4-FFF2-40B4-BE49-F238E27FC236}">
                <a16:creationId xmlns:a16="http://schemas.microsoft.com/office/drawing/2014/main" id="{B49DCCFE-3224-52EF-65B1-6B9F30C97046}"/>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l="16948" t="20343" r="15169" b="30062"/>
          <a:stretch>
            <a:fillRect/>
          </a:stretch>
        </p:blipFill>
        <p:spPr>
          <a:xfrm>
            <a:off x="6663880" y="76200"/>
            <a:ext cx="3104960" cy="1512324"/>
          </a:xfrm>
          <a:prstGeom prst="rect">
            <a:avLst/>
          </a:prstGeom>
        </p:spPr>
      </p:pic>
      <p:sp>
        <p:nvSpPr>
          <p:cNvPr id="16" name="Slide Number Placeholder 15">
            <a:extLst>
              <a:ext uri="{FF2B5EF4-FFF2-40B4-BE49-F238E27FC236}">
                <a16:creationId xmlns:a16="http://schemas.microsoft.com/office/drawing/2014/main" id="{C90C31D1-3273-8445-7D75-66C63F7B2D87}"/>
              </a:ext>
            </a:extLst>
          </p:cNvPr>
          <p:cNvSpPr>
            <a:spLocks noGrp="1"/>
          </p:cNvSpPr>
          <p:nvPr>
            <p:ph type="sldNum" sz="quarter" idx="12"/>
          </p:nvPr>
        </p:nvSpPr>
        <p:spPr>
          <a:xfrm>
            <a:off x="8972550" y="6526916"/>
            <a:ext cx="796290" cy="254884"/>
          </a:xfrm>
        </p:spPr>
        <p:txBody>
          <a:bodyPr/>
          <a:lstStyle>
            <a:lvl1pPr>
              <a:defRPr sz="1000"/>
            </a:lvl1pPr>
          </a:lstStyle>
          <a:p>
            <a:fld id="{B6F15528-21DE-4FAA-801E-634DDDAF4B2B}" type="slidenum">
              <a:rPr lang="en-US" smtClean="0"/>
              <a:pPr/>
              <a:t>‹#›</a:t>
            </a:fld>
            <a:endParaRPr lang="en-US"/>
          </a:p>
        </p:txBody>
      </p:sp>
      <p:sp>
        <p:nvSpPr>
          <p:cNvPr id="15" name="Footer Placeholder 14">
            <a:extLst>
              <a:ext uri="{FF2B5EF4-FFF2-40B4-BE49-F238E27FC236}">
                <a16:creationId xmlns:a16="http://schemas.microsoft.com/office/drawing/2014/main" id="{D4EEF2F4-F265-5776-B0FA-4273352353B8}"/>
              </a:ext>
            </a:extLst>
          </p:cNvPr>
          <p:cNvSpPr>
            <a:spLocks noGrp="1"/>
          </p:cNvSpPr>
          <p:nvPr>
            <p:ph type="ftr" sz="quarter" idx="11"/>
          </p:nvPr>
        </p:nvSpPr>
        <p:spPr>
          <a:xfrm>
            <a:off x="137160" y="6526916"/>
            <a:ext cx="1520190" cy="254884"/>
          </a:xfrm>
        </p:spPr>
        <p:txBody>
          <a:bodyPr/>
          <a:lstStyle>
            <a:lvl1pPr algn="l">
              <a:defRPr sz="1000"/>
            </a:lvl1pPr>
          </a:lstStyle>
          <a:p>
            <a:r>
              <a:rPr lang="en-US"/>
              <a:t>Lesson 1: Meet Blossom</a:t>
            </a:r>
          </a:p>
        </p:txBody>
      </p:sp>
      <p:sp>
        <p:nvSpPr>
          <p:cNvPr id="19" name="Text Placeholder 18">
            <a:extLst>
              <a:ext uri="{FF2B5EF4-FFF2-40B4-BE49-F238E27FC236}">
                <a16:creationId xmlns:a16="http://schemas.microsoft.com/office/drawing/2014/main" id="{CB6885BD-C1F1-475F-3121-CB4E0EB036B1}"/>
              </a:ext>
            </a:extLst>
          </p:cNvPr>
          <p:cNvSpPr>
            <a:spLocks noGrp="1"/>
          </p:cNvSpPr>
          <p:nvPr>
            <p:ph type="body" sz="quarter" idx="13" hasCustomPrompt="1"/>
          </p:nvPr>
        </p:nvSpPr>
        <p:spPr>
          <a:xfrm>
            <a:off x="489396" y="549236"/>
            <a:ext cx="5505450" cy="952500"/>
          </a:xfrm>
        </p:spPr>
        <p:txBody>
          <a:bodyPr>
            <a:noAutofit/>
          </a:bodyPr>
          <a:lstStyle>
            <a:lvl1pPr marL="0" indent="0">
              <a:lnSpc>
                <a:spcPts val="4000"/>
              </a:lnSpc>
              <a:spcBef>
                <a:spcPts val="600"/>
              </a:spcBef>
              <a:buNone/>
              <a:defRPr lang="en-AU" sz="4400" b="0" kern="1200" cap="none" spc="0" dirty="0">
                <a:ln w="0"/>
                <a:solidFill>
                  <a:srgbClr val="233A17"/>
                </a:solidFill>
                <a:effectLst>
                  <a:outerShdw blurRad="50800" dist="38100" dir="2700000" algn="tl" rotWithShape="0">
                    <a:prstClr val="black">
                      <a:alpha val="40000"/>
                    </a:prstClr>
                  </a:outerShdw>
                </a:effectLst>
                <a:latin typeface="Berlin Sans FB Demi" panose="020E0802020502020306" pitchFamily="34" charset="0"/>
                <a:ea typeface="+mn-ea"/>
                <a:cs typeface="+mn-cs"/>
              </a:defRPr>
            </a:lvl1pPr>
          </a:lstStyle>
          <a:p>
            <a:pPr lvl="0"/>
            <a:r>
              <a:rPr lang="en-US"/>
              <a:t>Slide Heading</a:t>
            </a:r>
            <a:endParaRPr lang="en-AU"/>
          </a:p>
        </p:txBody>
      </p:sp>
      <p:sp>
        <p:nvSpPr>
          <p:cNvPr id="22" name="Text Placeholder 21">
            <a:extLst>
              <a:ext uri="{FF2B5EF4-FFF2-40B4-BE49-F238E27FC236}">
                <a16:creationId xmlns:a16="http://schemas.microsoft.com/office/drawing/2014/main" id="{2F955B45-F53B-0441-FD52-A63954BCA84F}"/>
              </a:ext>
            </a:extLst>
          </p:cNvPr>
          <p:cNvSpPr>
            <a:spLocks noGrp="1"/>
          </p:cNvSpPr>
          <p:nvPr>
            <p:ph type="body" sz="quarter" idx="14"/>
          </p:nvPr>
        </p:nvSpPr>
        <p:spPr>
          <a:xfrm>
            <a:off x="489396" y="1933575"/>
            <a:ext cx="8254554" cy="3562350"/>
          </a:xfrm>
        </p:spPr>
        <p:txBody>
          <a:bodyPr>
            <a:noAutofit/>
          </a:bodyPr>
          <a:lstStyle>
            <a:lvl1pPr>
              <a:defRPr lang="en-US" sz="2800" b="0" kern="1200" cap="none" spc="0" dirty="0" smtClean="0">
                <a:ln w="0"/>
                <a:solidFill>
                  <a:srgbClr val="233A17"/>
                </a:solidFill>
                <a:latin typeface="Berlin Sans FB" panose="020E0602020502020306" pitchFamily="34" charset="0"/>
                <a:ea typeface="+mn-ea"/>
                <a:cs typeface="+mn-cs"/>
              </a:defRPr>
            </a:lvl1pPr>
            <a:lvl2pPr>
              <a:buFont typeface="Wingdings" panose="05000000000000000000" pitchFamily="2" charset="2"/>
              <a:buChar char="§"/>
              <a:defRPr lang="en-US" sz="2800" b="0" kern="1200" cap="none" spc="0" dirty="0" smtClean="0">
                <a:ln w="0"/>
                <a:solidFill>
                  <a:srgbClr val="233A17"/>
                </a:solidFill>
                <a:latin typeface="Berlin Sans FB" panose="020E0602020502020306" pitchFamily="34" charset="0"/>
                <a:ea typeface="+mn-ea"/>
                <a:cs typeface="+mn-cs"/>
              </a:defRPr>
            </a:lvl2pPr>
            <a:lvl3pPr>
              <a:defRPr lang="en-US" sz="2800" b="0" kern="1200" cap="none" spc="0" dirty="0" smtClean="0">
                <a:ln w="0"/>
                <a:solidFill>
                  <a:srgbClr val="233A17"/>
                </a:solidFill>
                <a:latin typeface="Berlin Sans FB" panose="020E0602020502020306" pitchFamily="34" charset="0"/>
                <a:ea typeface="+mn-ea"/>
                <a:cs typeface="+mn-cs"/>
              </a:defRPr>
            </a:lvl3pPr>
            <a:lvl4pPr>
              <a:defRPr lang="en-US" sz="2800" b="0" kern="1200" cap="none" spc="0" dirty="0" smtClean="0">
                <a:ln w="0"/>
                <a:solidFill>
                  <a:srgbClr val="233A17"/>
                </a:solidFill>
                <a:latin typeface="Berlin Sans FB" panose="020E0602020502020306" pitchFamily="34" charset="0"/>
                <a:ea typeface="+mn-ea"/>
                <a:cs typeface="+mn-cs"/>
              </a:defRPr>
            </a:lvl4pPr>
            <a:lvl5pPr>
              <a:defRPr lang="en-AU" sz="2800" b="0" kern="1200" cap="none" spc="0" dirty="0">
                <a:ln w="0"/>
                <a:solidFill>
                  <a:srgbClr val="233A17"/>
                </a:solidFill>
                <a:latin typeface="Berlin Sans FB" panose="020E0602020502020306" pitchFamily="34" charset="0"/>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Tree>
    <p:extLst>
      <p:ext uri="{BB962C8B-B14F-4D97-AF65-F5344CB8AC3E}">
        <p14:creationId xmlns:p14="http://schemas.microsoft.com/office/powerpoint/2010/main" val="21413312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Lesson_Overview">
    <p:bg>
      <p:bgPr>
        <a:gradFill>
          <a:gsLst>
            <a:gs pos="0">
              <a:schemeClr val="accent1">
                <a:lumMod val="5000"/>
                <a:lumOff val="95000"/>
              </a:schemeClr>
            </a:gs>
            <a:gs pos="56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3" name="Picture 2" descr="A cartoon kangaroo with text on it  AI-generated content may be incorrect.">
            <a:extLst>
              <a:ext uri="{FF2B5EF4-FFF2-40B4-BE49-F238E27FC236}">
                <a16:creationId xmlns:a16="http://schemas.microsoft.com/office/drawing/2014/main" id="{B49DCCFE-3224-52EF-65B1-6B9F30C97046}"/>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l="16948" t="20343" r="15169" b="30062"/>
          <a:stretch>
            <a:fillRect/>
          </a:stretch>
        </p:blipFill>
        <p:spPr>
          <a:xfrm>
            <a:off x="6663880" y="76200"/>
            <a:ext cx="3104960" cy="1512324"/>
          </a:xfrm>
          <a:prstGeom prst="rect">
            <a:avLst/>
          </a:prstGeom>
        </p:spPr>
      </p:pic>
      <p:sp>
        <p:nvSpPr>
          <p:cNvPr id="16" name="Slide Number Placeholder 15">
            <a:extLst>
              <a:ext uri="{FF2B5EF4-FFF2-40B4-BE49-F238E27FC236}">
                <a16:creationId xmlns:a16="http://schemas.microsoft.com/office/drawing/2014/main" id="{C90C31D1-3273-8445-7D75-66C63F7B2D87}"/>
              </a:ext>
            </a:extLst>
          </p:cNvPr>
          <p:cNvSpPr>
            <a:spLocks noGrp="1"/>
          </p:cNvSpPr>
          <p:nvPr>
            <p:ph type="sldNum" sz="quarter" idx="12"/>
          </p:nvPr>
        </p:nvSpPr>
        <p:spPr>
          <a:xfrm>
            <a:off x="8972550" y="6526916"/>
            <a:ext cx="796290" cy="254884"/>
          </a:xfrm>
        </p:spPr>
        <p:txBody>
          <a:bodyPr/>
          <a:lstStyle>
            <a:lvl1pPr>
              <a:defRPr sz="1000"/>
            </a:lvl1pPr>
          </a:lstStyle>
          <a:p>
            <a:fld id="{B6F15528-21DE-4FAA-801E-634DDDAF4B2B}" type="slidenum">
              <a:rPr lang="en-US" smtClean="0"/>
              <a:pPr/>
              <a:t>‹#›</a:t>
            </a:fld>
            <a:endParaRPr lang="en-US"/>
          </a:p>
        </p:txBody>
      </p:sp>
      <p:sp>
        <p:nvSpPr>
          <p:cNvPr id="15" name="Footer Placeholder 14">
            <a:extLst>
              <a:ext uri="{FF2B5EF4-FFF2-40B4-BE49-F238E27FC236}">
                <a16:creationId xmlns:a16="http://schemas.microsoft.com/office/drawing/2014/main" id="{D4EEF2F4-F265-5776-B0FA-4273352353B8}"/>
              </a:ext>
            </a:extLst>
          </p:cNvPr>
          <p:cNvSpPr>
            <a:spLocks noGrp="1"/>
          </p:cNvSpPr>
          <p:nvPr>
            <p:ph type="ftr" sz="quarter" idx="11"/>
          </p:nvPr>
        </p:nvSpPr>
        <p:spPr>
          <a:xfrm>
            <a:off x="137160" y="6526916"/>
            <a:ext cx="1520190" cy="254884"/>
          </a:xfrm>
        </p:spPr>
        <p:txBody>
          <a:bodyPr/>
          <a:lstStyle>
            <a:lvl1pPr algn="l">
              <a:defRPr sz="1000"/>
            </a:lvl1pPr>
          </a:lstStyle>
          <a:p>
            <a:r>
              <a:rPr lang="en-US"/>
              <a:t>Lesson 1: Meet Blossom</a:t>
            </a:r>
          </a:p>
        </p:txBody>
      </p:sp>
      <p:sp>
        <p:nvSpPr>
          <p:cNvPr id="2" name="Text Placeholder 18">
            <a:extLst>
              <a:ext uri="{FF2B5EF4-FFF2-40B4-BE49-F238E27FC236}">
                <a16:creationId xmlns:a16="http://schemas.microsoft.com/office/drawing/2014/main" id="{BE5BE60F-BE44-7330-E4C6-70B48F51570B}"/>
              </a:ext>
            </a:extLst>
          </p:cNvPr>
          <p:cNvSpPr>
            <a:spLocks noGrp="1"/>
          </p:cNvSpPr>
          <p:nvPr>
            <p:ph type="body" sz="quarter" idx="13" hasCustomPrompt="1"/>
          </p:nvPr>
        </p:nvSpPr>
        <p:spPr>
          <a:xfrm>
            <a:off x="489396" y="675788"/>
            <a:ext cx="5505450" cy="952500"/>
          </a:xfrm>
        </p:spPr>
        <p:txBody>
          <a:bodyPr>
            <a:noAutofit/>
          </a:bodyPr>
          <a:lstStyle>
            <a:lvl1pPr marL="0" indent="0" algn="l">
              <a:lnSpc>
                <a:spcPts val="4000"/>
              </a:lnSpc>
              <a:spcBef>
                <a:spcPts val="600"/>
              </a:spcBef>
              <a:buNone/>
              <a:defRPr lang="en-AU" sz="4400" b="0" kern="1200" cap="none" spc="0" dirty="0">
                <a:ln w="0"/>
                <a:solidFill>
                  <a:srgbClr val="233A17"/>
                </a:solidFill>
                <a:effectLst>
                  <a:outerShdw blurRad="50800" dist="38100" dir="2700000" algn="tl" rotWithShape="0">
                    <a:prstClr val="black">
                      <a:alpha val="40000"/>
                    </a:prstClr>
                  </a:outerShdw>
                </a:effectLst>
                <a:latin typeface="Berlin Sans FB Demi" panose="020E0802020502020306" pitchFamily="34" charset="0"/>
                <a:ea typeface="+mn-ea"/>
                <a:cs typeface="+mn-cs"/>
              </a:defRPr>
            </a:lvl1pPr>
          </a:lstStyle>
          <a:p>
            <a:pPr lvl="0"/>
            <a:r>
              <a:rPr lang="en-US" dirty="0"/>
              <a:t>Slide Heading</a:t>
            </a:r>
            <a:endParaRPr lang="en-AU" dirty="0"/>
          </a:p>
        </p:txBody>
      </p:sp>
      <p:sp>
        <p:nvSpPr>
          <p:cNvPr id="4" name="Text Placeholder 21">
            <a:extLst>
              <a:ext uri="{FF2B5EF4-FFF2-40B4-BE49-F238E27FC236}">
                <a16:creationId xmlns:a16="http://schemas.microsoft.com/office/drawing/2014/main" id="{3B9802CB-591A-1275-3137-F625F2284A04}"/>
              </a:ext>
            </a:extLst>
          </p:cNvPr>
          <p:cNvSpPr>
            <a:spLocks noGrp="1"/>
          </p:cNvSpPr>
          <p:nvPr>
            <p:ph type="body" sz="quarter" idx="14" hasCustomPrompt="1"/>
          </p:nvPr>
        </p:nvSpPr>
        <p:spPr>
          <a:xfrm>
            <a:off x="489396" y="1765146"/>
            <a:ext cx="8254554" cy="3562350"/>
          </a:xfrm>
        </p:spPr>
        <p:txBody>
          <a:bodyPr>
            <a:noAutofit/>
          </a:bodyPr>
          <a:lstStyle>
            <a:lvl1pPr>
              <a:lnSpc>
                <a:spcPts val="2600"/>
              </a:lnSpc>
              <a:spcBef>
                <a:spcPts val="600"/>
              </a:spcBef>
              <a:defRPr lang="en-US" sz="1600" b="0" kern="1200" cap="none" spc="0" dirty="0" smtClean="0">
                <a:ln w="0"/>
                <a:solidFill>
                  <a:srgbClr val="233A17"/>
                </a:solidFill>
                <a:latin typeface="Aptos" panose="020B0004020202020204" pitchFamily="34" charset="0"/>
                <a:ea typeface="+mn-ea"/>
                <a:cs typeface="+mn-cs"/>
              </a:defRPr>
            </a:lvl1pPr>
            <a:lvl2pPr>
              <a:lnSpc>
                <a:spcPts val="2600"/>
              </a:lnSpc>
              <a:spcBef>
                <a:spcPts val="600"/>
              </a:spcBef>
              <a:buFont typeface="Wingdings" panose="05000000000000000000" pitchFamily="2" charset="2"/>
              <a:buChar char="§"/>
              <a:defRPr lang="en-US" sz="1600" b="0" kern="1200" cap="none" spc="0" dirty="0" smtClean="0">
                <a:ln w="0"/>
                <a:solidFill>
                  <a:srgbClr val="233A17"/>
                </a:solidFill>
                <a:latin typeface="Aptos" panose="020B0004020202020204" pitchFamily="34" charset="0"/>
                <a:ea typeface="+mn-ea"/>
                <a:cs typeface="+mn-cs"/>
              </a:defRPr>
            </a:lvl2pPr>
            <a:lvl3pPr>
              <a:lnSpc>
                <a:spcPts val="2600"/>
              </a:lnSpc>
              <a:spcBef>
                <a:spcPts val="600"/>
              </a:spcBef>
              <a:defRPr lang="en-US" sz="1600" b="0" kern="1200" cap="none" spc="0" dirty="0" smtClean="0">
                <a:ln w="0"/>
                <a:solidFill>
                  <a:srgbClr val="233A17"/>
                </a:solidFill>
                <a:latin typeface="Aptos" panose="020B0004020202020204" pitchFamily="34" charset="0"/>
                <a:ea typeface="+mn-ea"/>
                <a:cs typeface="+mn-cs"/>
              </a:defRPr>
            </a:lvl3pPr>
            <a:lvl4pPr>
              <a:lnSpc>
                <a:spcPts val="2600"/>
              </a:lnSpc>
              <a:spcBef>
                <a:spcPts val="600"/>
              </a:spcBef>
              <a:defRPr lang="en-US" sz="1600" b="0" kern="1200" cap="none" spc="0" dirty="0" smtClean="0">
                <a:ln w="0"/>
                <a:solidFill>
                  <a:srgbClr val="233A17"/>
                </a:solidFill>
                <a:latin typeface="Aptos" panose="020B0004020202020204" pitchFamily="34" charset="0"/>
                <a:ea typeface="+mn-ea"/>
                <a:cs typeface="+mn-cs"/>
              </a:defRPr>
            </a:lvl4pPr>
            <a:lvl5pPr>
              <a:lnSpc>
                <a:spcPts val="2600"/>
              </a:lnSpc>
              <a:spcBef>
                <a:spcPts val="600"/>
              </a:spcBef>
              <a:defRPr lang="en-AU" sz="1600" b="0" kern="1200" cap="none" spc="0" dirty="0">
                <a:ln w="0"/>
                <a:solidFill>
                  <a:srgbClr val="233A17"/>
                </a:solidFill>
                <a:latin typeface="Aptos" panose="020B0004020202020204" pitchFamily="34" charset="0"/>
                <a:ea typeface="+mn-ea"/>
                <a:cs typeface="+mn-cs"/>
              </a:defRPr>
            </a:lvl5pPr>
          </a:lstStyle>
          <a:p>
            <a:pPr lvl="0"/>
            <a:r>
              <a:rPr lang="en-US" dirty="0"/>
              <a:t>Click to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6" name="TextBox 5">
            <a:extLst>
              <a:ext uri="{FF2B5EF4-FFF2-40B4-BE49-F238E27FC236}">
                <a16:creationId xmlns:a16="http://schemas.microsoft.com/office/drawing/2014/main" id="{8749D651-F82D-8B45-BCD0-7BCDD201A2BF}"/>
              </a:ext>
            </a:extLst>
          </p:cNvPr>
          <p:cNvSpPr txBox="1"/>
          <p:nvPr userDrawn="1"/>
        </p:nvSpPr>
        <p:spPr>
          <a:xfrm>
            <a:off x="298939" y="0"/>
            <a:ext cx="6629400" cy="584775"/>
          </a:xfrm>
          <a:prstGeom prst="rect">
            <a:avLst/>
          </a:prstGeom>
          <a:noFill/>
        </p:spPr>
        <p:txBody>
          <a:bodyPr wrap="square">
            <a:spAutoFit/>
          </a:bodyPr>
          <a:lstStyle/>
          <a:p>
            <a:pPr algn="ctr"/>
            <a:r>
              <a:rPr lang="en-US" sz="3200" b="1" i="1" dirty="0"/>
              <a:t>Teacher-only slide – Lesson Overview</a:t>
            </a:r>
            <a:endParaRPr lang="en-AU" sz="3200" b="1" i="1" dirty="0"/>
          </a:p>
        </p:txBody>
      </p:sp>
    </p:spTree>
    <p:extLst>
      <p:ext uri="{BB962C8B-B14F-4D97-AF65-F5344CB8AC3E}">
        <p14:creationId xmlns:p14="http://schemas.microsoft.com/office/powerpoint/2010/main" val="6641832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Instruction_Guide">
    <p:bg>
      <p:bgPr>
        <a:gradFill>
          <a:gsLst>
            <a:gs pos="0">
              <a:schemeClr val="accent1">
                <a:lumMod val="5000"/>
                <a:lumOff val="95000"/>
              </a:schemeClr>
            </a:gs>
            <a:gs pos="56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3" name="Picture 2" descr="A cartoon kangaroo with text on it  AI-generated content may be incorrect.">
            <a:extLst>
              <a:ext uri="{FF2B5EF4-FFF2-40B4-BE49-F238E27FC236}">
                <a16:creationId xmlns:a16="http://schemas.microsoft.com/office/drawing/2014/main" id="{B49DCCFE-3224-52EF-65B1-6B9F30C97046}"/>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l="16948" t="20343" r="15169" b="30062"/>
          <a:stretch>
            <a:fillRect/>
          </a:stretch>
        </p:blipFill>
        <p:spPr>
          <a:xfrm>
            <a:off x="6663880" y="76200"/>
            <a:ext cx="3104960" cy="1512324"/>
          </a:xfrm>
          <a:prstGeom prst="rect">
            <a:avLst/>
          </a:prstGeom>
        </p:spPr>
      </p:pic>
      <p:sp>
        <p:nvSpPr>
          <p:cNvPr id="16" name="Slide Number Placeholder 15">
            <a:extLst>
              <a:ext uri="{FF2B5EF4-FFF2-40B4-BE49-F238E27FC236}">
                <a16:creationId xmlns:a16="http://schemas.microsoft.com/office/drawing/2014/main" id="{C90C31D1-3273-8445-7D75-66C63F7B2D87}"/>
              </a:ext>
            </a:extLst>
          </p:cNvPr>
          <p:cNvSpPr>
            <a:spLocks noGrp="1"/>
          </p:cNvSpPr>
          <p:nvPr>
            <p:ph type="sldNum" sz="quarter" idx="12"/>
          </p:nvPr>
        </p:nvSpPr>
        <p:spPr>
          <a:xfrm>
            <a:off x="8972550" y="6526916"/>
            <a:ext cx="796290" cy="254884"/>
          </a:xfrm>
        </p:spPr>
        <p:txBody>
          <a:bodyPr/>
          <a:lstStyle>
            <a:lvl1pPr>
              <a:defRPr sz="1000"/>
            </a:lvl1pPr>
          </a:lstStyle>
          <a:p>
            <a:fld id="{B6F15528-21DE-4FAA-801E-634DDDAF4B2B}" type="slidenum">
              <a:rPr lang="en-US" smtClean="0"/>
              <a:pPr/>
              <a:t>‹#›</a:t>
            </a:fld>
            <a:endParaRPr lang="en-US"/>
          </a:p>
        </p:txBody>
      </p:sp>
      <p:sp>
        <p:nvSpPr>
          <p:cNvPr id="15" name="Footer Placeholder 14">
            <a:extLst>
              <a:ext uri="{FF2B5EF4-FFF2-40B4-BE49-F238E27FC236}">
                <a16:creationId xmlns:a16="http://schemas.microsoft.com/office/drawing/2014/main" id="{D4EEF2F4-F265-5776-B0FA-4273352353B8}"/>
              </a:ext>
            </a:extLst>
          </p:cNvPr>
          <p:cNvSpPr>
            <a:spLocks noGrp="1"/>
          </p:cNvSpPr>
          <p:nvPr>
            <p:ph type="ftr" sz="quarter" idx="11"/>
          </p:nvPr>
        </p:nvSpPr>
        <p:spPr>
          <a:xfrm>
            <a:off x="137160" y="6526916"/>
            <a:ext cx="1520190" cy="254884"/>
          </a:xfrm>
        </p:spPr>
        <p:txBody>
          <a:bodyPr/>
          <a:lstStyle>
            <a:lvl1pPr algn="l">
              <a:defRPr sz="1000"/>
            </a:lvl1pPr>
          </a:lstStyle>
          <a:p>
            <a:r>
              <a:rPr lang="en-US"/>
              <a:t>Lesson 1: Meet Blossom</a:t>
            </a:r>
          </a:p>
        </p:txBody>
      </p:sp>
      <p:sp>
        <p:nvSpPr>
          <p:cNvPr id="2" name="Text Placeholder 18">
            <a:extLst>
              <a:ext uri="{FF2B5EF4-FFF2-40B4-BE49-F238E27FC236}">
                <a16:creationId xmlns:a16="http://schemas.microsoft.com/office/drawing/2014/main" id="{BE5BE60F-BE44-7330-E4C6-70B48F51570B}"/>
              </a:ext>
            </a:extLst>
          </p:cNvPr>
          <p:cNvSpPr>
            <a:spLocks noGrp="1"/>
          </p:cNvSpPr>
          <p:nvPr>
            <p:ph type="body" sz="quarter" idx="13" hasCustomPrompt="1"/>
          </p:nvPr>
        </p:nvSpPr>
        <p:spPr>
          <a:xfrm>
            <a:off x="489396" y="675788"/>
            <a:ext cx="5505450" cy="952500"/>
          </a:xfrm>
        </p:spPr>
        <p:txBody>
          <a:bodyPr>
            <a:noAutofit/>
          </a:bodyPr>
          <a:lstStyle>
            <a:lvl1pPr marL="0" indent="0" algn="l">
              <a:lnSpc>
                <a:spcPts val="4000"/>
              </a:lnSpc>
              <a:spcBef>
                <a:spcPts val="600"/>
              </a:spcBef>
              <a:buNone/>
              <a:defRPr lang="en-AU" sz="4400" b="0" kern="1200" cap="none" spc="0" dirty="0">
                <a:ln w="0"/>
                <a:solidFill>
                  <a:srgbClr val="233A17"/>
                </a:solidFill>
                <a:effectLst>
                  <a:outerShdw blurRad="50800" dist="38100" dir="2700000" algn="tl" rotWithShape="0">
                    <a:prstClr val="black">
                      <a:alpha val="40000"/>
                    </a:prstClr>
                  </a:outerShdw>
                </a:effectLst>
                <a:latin typeface="Berlin Sans FB Demi" panose="020E0802020502020306" pitchFamily="34" charset="0"/>
                <a:ea typeface="+mn-ea"/>
                <a:cs typeface="+mn-cs"/>
              </a:defRPr>
            </a:lvl1pPr>
          </a:lstStyle>
          <a:p>
            <a:pPr lvl="0"/>
            <a:r>
              <a:rPr lang="en-US" dirty="0"/>
              <a:t>Slide Heading</a:t>
            </a:r>
            <a:endParaRPr lang="en-AU" dirty="0"/>
          </a:p>
        </p:txBody>
      </p:sp>
      <p:sp>
        <p:nvSpPr>
          <p:cNvPr id="4" name="Text Placeholder 21">
            <a:extLst>
              <a:ext uri="{FF2B5EF4-FFF2-40B4-BE49-F238E27FC236}">
                <a16:creationId xmlns:a16="http://schemas.microsoft.com/office/drawing/2014/main" id="{3B9802CB-591A-1275-3137-F625F2284A04}"/>
              </a:ext>
            </a:extLst>
          </p:cNvPr>
          <p:cNvSpPr>
            <a:spLocks noGrp="1"/>
          </p:cNvSpPr>
          <p:nvPr>
            <p:ph type="body" sz="quarter" idx="14" hasCustomPrompt="1"/>
          </p:nvPr>
        </p:nvSpPr>
        <p:spPr>
          <a:xfrm>
            <a:off x="489396" y="1765146"/>
            <a:ext cx="8254554" cy="3562350"/>
          </a:xfrm>
        </p:spPr>
        <p:txBody>
          <a:bodyPr>
            <a:noAutofit/>
          </a:bodyPr>
          <a:lstStyle>
            <a:lvl1pPr>
              <a:lnSpc>
                <a:spcPts val="2600"/>
              </a:lnSpc>
              <a:spcBef>
                <a:spcPts val="600"/>
              </a:spcBef>
              <a:defRPr lang="en-US" sz="1600" b="1" kern="1200" cap="none" spc="0" dirty="0" smtClean="0">
                <a:ln w="0"/>
                <a:solidFill>
                  <a:srgbClr val="233A17"/>
                </a:solidFill>
                <a:latin typeface="Aptos" panose="020B0004020202020204" pitchFamily="34" charset="0"/>
                <a:ea typeface="+mn-ea"/>
                <a:cs typeface="+mn-cs"/>
              </a:defRPr>
            </a:lvl1pPr>
            <a:lvl2pPr>
              <a:lnSpc>
                <a:spcPts val="2600"/>
              </a:lnSpc>
              <a:spcBef>
                <a:spcPts val="600"/>
              </a:spcBef>
              <a:buFont typeface="Wingdings" panose="05000000000000000000" pitchFamily="2" charset="2"/>
              <a:buChar char="§"/>
              <a:defRPr lang="en-US" sz="1600" b="0" i="1" kern="1200" cap="none" spc="0" dirty="0" smtClean="0">
                <a:ln w="0"/>
                <a:solidFill>
                  <a:srgbClr val="233A17"/>
                </a:solidFill>
                <a:latin typeface="Aptos" panose="020B0004020202020204" pitchFamily="34" charset="0"/>
                <a:ea typeface="+mn-ea"/>
                <a:cs typeface="+mn-cs"/>
              </a:defRPr>
            </a:lvl2pPr>
            <a:lvl3pPr>
              <a:lnSpc>
                <a:spcPts val="2600"/>
              </a:lnSpc>
              <a:spcBef>
                <a:spcPts val="600"/>
              </a:spcBef>
              <a:defRPr lang="en-US" sz="1400" b="0" i="1" kern="1200" cap="none" spc="0" dirty="0" smtClean="0">
                <a:ln w="0"/>
                <a:solidFill>
                  <a:srgbClr val="233A17"/>
                </a:solidFill>
                <a:latin typeface="Aptos" panose="020B0004020202020204" pitchFamily="34" charset="0"/>
                <a:ea typeface="+mn-ea"/>
                <a:cs typeface="+mn-cs"/>
              </a:defRPr>
            </a:lvl3pPr>
            <a:lvl4pPr>
              <a:lnSpc>
                <a:spcPts val="2600"/>
              </a:lnSpc>
              <a:spcBef>
                <a:spcPts val="600"/>
              </a:spcBef>
              <a:buFont typeface="Wingdings" panose="05000000000000000000" pitchFamily="2" charset="2"/>
              <a:buChar char="§"/>
              <a:defRPr lang="en-US" sz="1400" b="0" i="1" kern="1200" cap="none" spc="0" dirty="0" smtClean="0">
                <a:ln w="0"/>
                <a:solidFill>
                  <a:srgbClr val="233A17"/>
                </a:solidFill>
                <a:latin typeface="Aptos" panose="020B0004020202020204" pitchFamily="34" charset="0"/>
                <a:ea typeface="+mn-ea"/>
                <a:cs typeface="+mn-cs"/>
              </a:defRPr>
            </a:lvl4pPr>
            <a:lvl5pPr>
              <a:lnSpc>
                <a:spcPts val="2600"/>
              </a:lnSpc>
              <a:spcBef>
                <a:spcPts val="600"/>
              </a:spcBef>
              <a:buFont typeface="Arial" panose="020B0604020202020204" pitchFamily="34" charset="0"/>
              <a:buChar char="•"/>
              <a:defRPr lang="en-AU" sz="1400" b="0" i="1" kern="1200" cap="none" spc="0" dirty="0">
                <a:ln w="0"/>
                <a:solidFill>
                  <a:srgbClr val="233A17"/>
                </a:solidFill>
                <a:latin typeface="Aptos" panose="020B0004020202020204" pitchFamily="34" charset="0"/>
                <a:ea typeface="+mn-ea"/>
                <a:cs typeface="+mn-cs"/>
              </a:defRPr>
            </a:lvl5pPr>
          </a:lstStyle>
          <a:p>
            <a:pPr lvl="0"/>
            <a:r>
              <a:rPr lang="en-US" dirty="0"/>
              <a:t>Teacher note:</a:t>
            </a:r>
          </a:p>
          <a:p>
            <a:pPr lvl="1"/>
            <a:r>
              <a:rPr lang="en-US" dirty="0"/>
              <a:t>“Second level</a:t>
            </a:r>
          </a:p>
          <a:p>
            <a:pPr lvl="2"/>
            <a:r>
              <a:rPr lang="en-US" dirty="0"/>
              <a:t>Third level</a:t>
            </a:r>
          </a:p>
          <a:p>
            <a:pPr lvl="3"/>
            <a:r>
              <a:rPr lang="en-US" dirty="0"/>
              <a:t>Fourth level</a:t>
            </a:r>
          </a:p>
          <a:p>
            <a:pPr lvl="4"/>
            <a:r>
              <a:rPr lang="en-US" dirty="0"/>
              <a:t>Fifth level”</a:t>
            </a:r>
          </a:p>
          <a:p>
            <a:pPr lvl="0"/>
            <a:r>
              <a:rPr lang="en-US" dirty="0"/>
              <a:t>Example instruction:</a:t>
            </a:r>
            <a:endParaRPr lang="en-AU" dirty="0"/>
          </a:p>
        </p:txBody>
      </p:sp>
      <p:sp>
        <p:nvSpPr>
          <p:cNvPr id="6" name="TextBox 5">
            <a:extLst>
              <a:ext uri="{FF2B5EF4-FFF2-40B4-BE49-F238E27FC236}">
                <a16:creationId xmlns:a16="http://schemas.microsoft.com/office/drawing/2014/main" id="{8749D651-F82D-8B45-BCD0-7BCDD201A2BF}"/>
              </a:ext>
            </a:extLst>
          </p:cNvPr>
          <p:cNvSpPr txBox="1"/>
          <p:nvPr userDrawn="1"/>
        </p:nvSpPr>
        <p:spPr>
          <a:xfrm>
            <a:off x="325315" y="0"/>
            <a:ext cx="6629400" cy="584775"/>
          </a:xfrm>
          <a:prstGeom prst="rect">
            <a:avLst/>
          </a:prstGeom>
          <a:noFill/>
        </p:spPr>
        <p:txBody>
          <a:bodyPr wrap="square">
            <a:spAutoFit/>
          </a:bodyPr>
          <a:lstStyle/>
          <a:p>
            <a:r>
              <a:rPr lang="en-US" sz="3200" b="1" i="1" dirty="0"/>
              <a:t>Teacher-only slide – Instruction Guide</a:t>
            </a:r>
            <a:endParaRPr lang="en-AU" sz="3200" b="1" i="1" dirty="0"/>
          </a:p>
        </p:txBody>
      </p:sp>
    </p:spTree>
    <p:extLst>
      <p:ext uri="{BB962C8B-B14F-4D97-AF65-F5344CB8AC3E}">
        <p14:creationId xmlns:p14="http://schemas.microsoft.com/office/powerpoint/2010/main" val="21285263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_Extension">
    <p:bg>
      <p:bgPr>
        <a:gradFill flip="none" rotWithShape="1">
          <a:gsLst>
            <a:gs pos="0">
              <a:schemeClr val="accent1">
                <a:lumMod val="5000"/>
                <a:lumOff val="95000"/>
              </a:schemeClr>
            </a:gs>
            <a:gs pos="82000">
              <a:srgbClr val="A86831"/>
            </a:gs>
            <a:gs pos="100000">
              <a:srgbClr val="954501"/>
            </a:gs>
          </a:gsLst>
          <a:lin ang="4800000" scaled="0"/>
          <a:tileRect/>
        </a:gradFill>
        <a:effectLst/>
      </p:bgPr>
    </p:bg>
    <p:spTree>
      <p:nvGrpSpPr>
        <p:cNvPr id="1" name=""/>
        <p:cNvGrpSpPr/>
        <p:nvPr/>
      </p:nvGrpSpPr>
      <p:grpSpPr>
        <a:xfrm>
          <a:off x="0" y="0"/>
          <a:ext cx="0" cy="0"/>
          <a:chOff x="0" y="0"/>
          <a:chExt cx="0" cy="0"/>
        </a:xfrm>
      </p:grpSpPr>
      <p:pic>
        <p:nvPicPr>
          <p:cNvPr id="3" name="Picture 2" descr="A cartoon kangaroo with text on it  AI-generated content may be incorrect.">
            <a:extLst>
              <a:ext uri="{FF2B5EF4-FFF2-40B4-BE49-F238E27FC236}">
                <a16:creationId xmlns:a16="http://schemas.microsoft.com/office/drawing/2014/main" id="{B49DCCFE-3224-52EF-65B1-6B9F30C97046}"/>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l="16948" t="20343" r="15169" b="30062"/>
          <a:stretch>
            <a:fillRect/>
          </a:stretch>
        </p:blipFill>
        <p:spPr>
          <a:xfrm>
            <a:off x="6663880" y="76200"/>
            <a:ext cx="3104960" cy="1512324"/>
          </a:xfrm>
          <a:prstGeom prst="rect">
            <a:avLst/>
          </a:prstGeom>
        </p:spPr>
      </p:pic>
      <p:sp>
        <p:nvSpPr>
          <p:cNvPr id="16" name="Slide Number Placeholder 15">
            <a:extLst>
              <a:ext uri="{FF2B5EF4-FFF2-40B4-BE49-F238E27FC236}">
                <a16:creationId xmlns:a16="http://schemas.microsoft.com/office/drawing/2014/main" id="{C90C31D1-3273-8445-7D75-66C63F7B2D87}"/>
              </a:ext>
            </a:extLst>
          </p:cNvPr>
          <p:cNvSpPr>
            <a:spLocks noGrp="1"/>
          </p:cNvSpPr>
          <p:nvPr>
            <p:ph type="sldNum" sz="quarter" idx="12"/>
          </p:nvPr>
        </p:nvSpPr>
        <p:spPr>
          <a:xfrm>
            <a:off x="8972550" y="6526916"/>
            <a:ext cx="796290" cy="254884"/>
          </a:xfrm>
        </p:spPr>
        <p:txBody>
          <a:bodyPr/>
          <a:lstStyle>
            <a:lvl1pPr>
              <a:defRPr sz="1000"/>
            </a:lvl1pPr>
          </a:lstStyle>
          <a:p>
            <a:fld id="{B6F15528-21DE-4FAA-801E-634DDDAF4B2B}" type="slidenum">
              <a:rPr lang="en-US" smtClean="0"/>
              <a:pPr/>
              <a:t>‹#›</a:t>
            </a:fld>
            <a:endParaRPr lang="en-US"/>
          </a:p>
        </p:txBody>
      </p:sp>
      <p:sp>
        <p:nvSpPr>
          <p:cNvPr id="15" name="Footer Placeholder 14">
            <a:extLst>
              <a:ext uri="{FF2B5EF4-FFF2-40B4-BE49-F238E27FC236}">
                <a16:creationId xmlns:a16="http://schemas.microsoft.com/office/drawing/2014/main" id="{D4EEF2F4-F265-5776-B0FA-4273352353B8}"/>
              </a:ext>
            </a:extLst>
          </p:cNvPr>
          <p:cNvSpPr>
            <a:spLocks noGrp="1"/>
          </p:cNvSpPr>
          <p:nvPr>
            <p:ph type="ftr" sz="quarter" idx="11"/>
          </p:nvPr>
        </p:nvSpPr>
        <p:spPr>
          <a:xfrm>
            <a:off x="137160" y="6526916"/>
            <a:ext cx="1520190" cy="254884"/>
          </a:xfrm>
        </p:spPr>
        <p:txBody>
          <a:bodyPr/>
          <a:lstStyle>
            <a:lvl1pPr algn="l">
              <a:defRPr sz="1000"/>
            </a:lvl1pPr>
          </a:lstStyle>
          <a:p>
            <a:r>
              <a:rPr lang="en-US"/>
              <a:t>Lesson 1: Meet Blossom</a:t>
            </a:r>
          </a:p>
        </p:txBody>
      </p:sp>
      <p:sp>
        <p:nvSpPr>
          <p:cNvPr id="2" name="Text Placeholder 18">
            <a:extLst>
              <a:ext uri="{FF2B5EF4-FFF2-40B4-BE49-F238E27FC236}">
                <a16:creationId xmlns:a16="http://schemas.microsoft.com/office/drawing/2014/main" id="{BE5BE60F-BE44-7330-E4C6-70B48F51570B}"/>
              </a:ext>
            </a:extLst>
          </p:cNvPr>
          <p:cNvSpPr>
            <a:spLocks noGrp="1"/>
          </p:cNvSpPr>
          <p:nvPr>
            <p:ph type="body" sz="quarter" idx="13" hasCustomPrompt="1"/>
          </p:nvPr>
        </p:nvSpPr>
        <p:spPr>
          <a:xfrm>
            <a:off x="489396" y="663266"/>
            <a:ext cx="5505450" cy="952500"/>
          </a:xfrm>
        </p:spPr>
        <p:txBody>
          <a:bodyPr>
            <a:noAutofit/>
          </a:bodyPr>
          <a:lstStyle>
            <a:lvl1pPr marL="0" indent="0" algn="l">
              <a:lnSpc>
                <a:spcPts val="4000"/>
              </a:lnSpc>
              <a:spcBef>
                <a:spcPts val="600"/>
              </a:spcBef>
              <a:buNone/>
              <a:defRPr lang="en-AU" sz="4400" b="0" kern="1200" cap="none" spc="0" dirty="0">
                <a:ln w="0"/>
                <a:solidFill>
                  <a:srgbClr val="233A17"/>
                </a:solidFill>
                <a:effectLst>
                  <a:outerShdw blurRad="50800" dist="38100" dir="2700000" algn="tl" rotWithShape="0">
                    <a:prstClr val="black">
                      <a:alpha val="40000"/>
                    </a:prstClr>
                  </a:outerShdw>
                </a:effectLst>
                <a:latin typeface="Berlin Sans FB Demi" panose="020E0802020502020306" pitchFamily="34" charset="0"/>
                <a:ea typeface="+mn-ea"/>
                <a:cs typeface="+mn-cs"/>
              </a:defRPr>
            </a:lvl1pPr>
          </a:lstStyle>
          <a:p>
            <a:pPr lvl="0"/>
            <a:r>
              <a:rPr lang="en-US" dirty="0"/>
              <a:t>Slide Heading</a:t>
            </a:r>
            <a:endParaRPr lang="en-AU" dirty="0"/>
          </a:p>
        </p:txBody>
      </p:sp>
      <p:sp>
        <p:nvSpPr>
          <p:cNvPr id="4" name="Text Placeholder 21">
            <a:extLst>
              <a:ext uri="{FF2B5EF4-FFF2-40B4-BE49-F238E27FC236}">
                <a16:creationId xmlns:a16="http://schemas.microsoft.com/office/drawing/2014/main" id="{3B9802CB-591A-1275-3137-F625F2284A04}"/>
              </a:ext>
            </a:extLst>
          </p:cNvPr>
          <p:cNvSpPr>
            <a:spLocks noGrp="1"/>
          </p:cNvSpPr>
          <p:nvPr>
            <p:ph type="body" sz="quarter" idx="14" hasCustomPrompt="1"/>
          </p:nvPr>
        </p:nvSpPr>
        <p:spPr>
          <a:xfrm>
            <a:off x="489396" y="1746278"/>
            <a:ext cx="8254554" cy="3562350"/>
          </a:xfrm>
        </p:spPr>
        <p:txBody>
          <a:bodyPr>
            <a:noAutofit/>
          </a:bodyPr>
          <a:lstStyle>
            <a:lvl1pPr>
              <a:lnSpc>
                <a:spcPts val="3400"/>
              </a:lnSpc>
              <a:spcBef>
                <a:spcPts val="0"/>
              </a:spcBef>
              <a:defRPr lang="en-US" sz="1600" b="0" kern="1200" cap="none" spc="0" dirty="0" smtClean="0">
                <a:ln w="0"/>
                <a:solidFill>
                  <a:srgbClr val="233A17"/>
                </a:solidFill>
                <a:latin typeface="Berlin Sans FB" panose="020E0602020502020306" pitchFamily="34" charset="0"/>
                <a:ea typeface="+mn-ea"/>
                <a:cs typeface="+mn-cs"/>
              </a:defRPr>
            </a:lvl1pPr>
            <a:lvl2pPr>
              <a:lnSpc>
                <a:spcPts val="3400"/>
              </a:lnSpc>
              <a:spcBef>
                <a:spcPts val="0"/>
              </a:spcBef>
              <a:buFont typeface="Wingdings" panose="05000000000000000000" pitchFamily="2" charset="2"/>
              <a:buChar char="§"/>
              <a:defRPr lang="en-US" sz="1600" b="0" kern="1200" cap="none" spc="0" dirty="0" smtClean="0">
                <a:ln w="0"/>
                <a:solidFill>
                  <a:srgbClr val="233A17"/>
                </a:solidFill>
                <a:latin typeface="Berlin Sans FB" panose="020E0602020502020306" pitchFamily="34" charset="0"/>
                <a:ea typeface="+mn-ea"/>
                <a:cs typeface="+mn-cs"/>
              </a:defRPr>
            </a:lvl2pPr>
            <a:lvl3pPr>
              <a:lnSpc>
                <a:spcPts val="3400"/>
              </a:lnSpc>
              <a:spcBef>
                <a:spcPts val="0"/>
              </a:spcBef>
              <a:defRPr lang="en-US" sz="1600" b="0" kern="1200" cap="none" spc="0" dirty="0" smtClean="0">
                <a:ln w="0"/>
                <a:solidFill>
                  <a:srgbClr val="233A17"/>
                </a:solidFill>
                <a:latin typeface="Berlin Sans FB" panose="020E0602020502020306" pitchFamily="34" charset="0"/>
                <a:ea typeface="+mn-ea"/>
                <a:cs typeface="+mn-cs"/>
              </a:defRPr>
            </a:lvl3pPr>
            <a:lvl4pPr>
              <a:lnSpc>
                <a:spcPts val="3400"/>
              </a:lnSpc>
              <a:spcBef>
                <a:spcPts val="0"/>
              </a:spcBef>
              <a:defRPr lang="en-US" sz="1600" b="0" kern="1200" cap="none" spc="0" dirty="0" smtClean="0">
                <a:ln w="0"/>
                <a:solidFill>
                  <a:srgbClr val="233A17"/>
                </a:solidFill>
                <a:latin typeface="Berlin Sans FB" panose="020E0602020502020306" pitchFamily="34" charset="0"/>
                <a:ea typeface="+mn-ea"/>
                <a:cs typeface="+mn-cs"/>
              </a:defRPr>
            </a:lvl4pPr>
            <a:lvl5pPr>
              <a:lnSpc>
                <a:spcPts val="3400"/>
              </a:lnSpc>
              <a:spcBef>
                <a:spcPts val="0"/>
              </a:spcBef>
              <a:defRPr lang="en-AU" sz="1600" b="0" kern="1200" cap="none" spc="0" dirty="0">
                <a:ln w="0"/>
                <a:solidFill>
                  <a:srgbClr val="233A17"/>
                </a:solidFill>
                <a:latin typeface="Berlin Sans FB" panose="020E0602020502020306" pitchFamily="34" charset="0"/>
                <a:ea typeface="+mn-ea"/>
                <a:cs typeface="+mn-cs"/>
              </a:defRPr>
            </a:lvl5pPr>
          </a:lstStyle>
          <a:p>
            <a:pPr lvl="0"/>
            <a:r>
              <a:rPr lang="en-US" dirty="0"/>
              <a:t>Click to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6" name="TextBox 5">
            <a:extLst>
              <a:ext uri="{FF2B5EF4-FFF2-40B4-BE49-F238E27FC236}">
                <a16:creationId xmlns:a16="http://schemas.microsoft.com/office/drawing/2014/main" id="{8749D651-F82D-8B45-BCD0-7BCDD201A2BF}"/>
              </a:ext>
            </a:extLst>
          </p:cNvPr>
          <p:cNvSpPr txBox="1"/>
          <p:nvPr userDrawn="1"/>
        </p:nvSpPr>
        <p:spPr>
          <a:xfrm>
            <a:off x="137160" y="0"/>
            <a:ext cx="6817555" cy="584775"/>
          </a:xfrm>
          <a:prstGeom prst="rect">
            <a:avLst/>
          </a:prstGeom>
          <a:noFill/>
        </p:spPr>
        <p:txBody>
          <a:bodyPr wrap="square">
            <a:spAutoFit/>
          </a:bodyPr>
          <a:lstStyle/>
          <a:p>
            <a:r>
              <a:rPr lang="en-US" sz="3200" b="1" i="1" dirty="0"/>
              <a:t>Teacher-only slide – Content Extension</a:t>
            </a:r>
            <a:endParaRPr lang="en-AU" sz="3200" b="1" i="1" dirty="0"/>
          </a:p>
        </p:txBody>
      </p:sp>
    </p:spTree>
    <p:extLst>
      <p:ext uri="{BB962C8B-B14F-4D97-AF65-F5344CB8AC3E}">
        <p14:creationId xmlns:p14="http://schemas.microsoft.com/office/powerpoint/2010/main" val="23800006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4360" y="98298"/>
            <a:ext cx="3910807" cy="418338"/>
          </a:xfrm>
        </p:spPr>
        <p:txBody>
          <a:bodyPr anchor="b"/>
          <a:lstStyle>
            <a:lvl1pPr algn="l">
              <a:defRPr sz="1040" b="1"/>
            </a:lvl1pPr>
          </a:lstStyle>
          <a:p>
            <a:r>
              <a:rPr lang="en-US"/>
              <a:t>Click to edit Master title style</a:t>
            </a:r>
          </a:p>
        </p:txBody>
      </p:sp>
      <p:sp>
        <p:nvSpPr>
          <p:cNvPr id="3" name="Content Placeholder 2"/>
          <p:cNvSpPr>
            <a:spLocks noGrp="1"/>
          </p:cNvSpPr>
          <p:nvPr>
            <p:ph idx="1"/>
          </p:nvPr>
        </p:nvSpPr>
        <p:spPr>
          <a:xfrm>
            <a:off x="4647572" y="98303"/>
            <a:ext cx="6645275" cy="2107121"/>
          </a:xfrm>
        </p:spPr>
        <p:txBody>
          <a:bodyPr/>
          <a:lstStyle>
            <a:lvl1pPr>
              <a:defRPr sz="1664"/>
            </a:lvl1pPr>
            <a:lvl2pPr>
              <a:defRPr sz="1456"/>
            </a:lvl2pPr>
            <a:lvl3pPr>
              <a:defRPr sz="1248"/>
            </a:lvl3pPr>
            <a:lvl4pPr>
              <a:defRPr sz="1040"/>
            </a:lvl4pPr>
            <a:lvl5pPr>
              <a:defRPr sz="1040"/>
            </a:lvl5pPr>
            <a:lvl6pPr>
              <a:defRPr sz="1040"/>
            </a:lvl6pPr>
            <a:lvl7pPr>
              <a:defRPr sz="1040"/>
            </a:lvl7pPr>
            <a:lvl8pPr>
              <a:defRPr sz="1040"/>
            </a:lvl8pPr>
            <a:lvl9pPr>
              <a:defRPr sz="104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94360" y="516641"/>
            <a:ext cx="3910807" cy="1688783"/>
          </a:xfrm>
        </p:spPr>
        <p:txBody>
          <a:bodyPr/>
          <a:lstStyle>
            <a:lvl1pPr marL="0" indent="0">
              <a:buNone/>
              <a:defRPr sz="728"/>
            </a:lvl1pPr>
            <a:lvl2pPr marL="237717" indent="0">
              <a:buNone/>
              <a:defRPr sz="624"/>
            </a:lvl2pPr>
            <a:lvl3pPr marL="475433" indent="0">
              <a:buNone/>
              <a:defRPr sz="520"/>
            </a:lvl3pPr>
            <a:lvl4pPr marL="713150" indent="0">
              <a:buNone/>
              <a:defRPr sz="468"/>
            </a:lvl4pPr>
            <a:lvl5pPr marL="950867" indent="0">
              <a:buNone/>
              <a:defRPr sz="468"/>
            </a:lvl5pPr>
            <a:lvl6pPr marL="1188584" indent="0">
              <a:buNone/>
              <a:defRPr sz="468"/>
            </a:lvl6pPr>
            <a:lvl7pPr marL="1426300" indent="0">
              <a:buNone/>
              <a:defRPr sz="468"/>
            </a:lvl7pPr>
            <a:lvl8pPr marL="1664017" indent="0">
              <a:buNone/>
              <a:defRPr sz="468"/>
            </a:lvl8pPr>
            <a:lvl9pPr marL="1901734" indent="0">
              <a:buNone/>
              <a:defRPr sz="468"/>
            </a:lvl9pPr>
          </a:lstStyle>
          <a:p>
            <a:pPr lvl="0"/>
            <a:r>
              <a:rPr lang="en-US"/>
              <a:t>Click to edit Master text styles</a:t>
            </a:r>
          </a:p>
        </p:txBody>
      </p:sp>
      <p:sp>
        <p:nvSpPr>
          <p:cNvPr id="5" name="Date Placeholder 4"/>
          <p:cNvSpPr>
            <a:spLocks noGrp="1"/>
          </p:cNvSpPr>
          <p:nvPr>
            <p:ph type="dt" sz="half" idx="10"/>
          </p:nvPr>
        </p:nvSpPr>
        <p:spPr/>
        <p:txBody>
          <a:bodyPr/>
          <a:lstStyle/>
          <a:p>
            <a:fld id="{6C3E4B74-615C-44D1-8875-0F95FDB4ACF1}" type="datetime1">
              <a:rPr lang="en-US" smtClean="0"/>
              <a:t>5/22/2026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29974" y="1728216"/>
            <a:ext cx="7132320" cy="204026"/>
          </a:xfrm>
        </p:spPr>
        <p:txBody>
          <a:bodyPr anchor="b"/>
          <a:lstStyle>
            <a:lvl1pPr algn="l">
              <a:defRPr sz="1040" b="1"/>
            </a:lvl1pPr>
          </a:lstStyle>
          <a:p>
            <a:r>
              <a:rPr lang="en-US"/>
              <a:t>Click to edit Master title style</a:t>
            </a:r>
          </a:p>
        </p:txBody>
      </p:sp>
      <p:sp>
        <p:nvSpPr>
          <p:cNvPr id="3" name="Picture Placeholder 2"/>
          <p:cNvSpPr>
            <a:spLocks noGrp="1"/>
          </p:cNvSpPr>
          <p:nvPr>
            <p:ph type="pic" idx="1"/>
          </p:nvPr>
        </p:nvSpPr>
        <p:spPr>
          <a:xfrm>
            <a:off x="2329974" y="220599"/>
            <a:ext cx="7132320" cy="1481328"/>
          </a:xfrm>
        </p:spPr>
        <p:txBody>
          <a:bodyPr/>
          <a:lstStyle>
            <a:lvl1pPr marL="0" indent="0">
              <a:buNone/>
              <a:defRPr sz="1664"/>
            </a:lvl1pPr>
            <a:lvl2pPr marL="237717" indent="0">
              <a:buNone/>
              <a:defRPr sz="1456"/>
            </a:lvl2pPr>
            <a:lvl3pPr marL="475433" indent="0">
              <a:buNone/>
              <a:defRPr sz="1248"/>
            </a:lvl3pPr>
            <a:lvl4pPr marL="713150" indent="0">
              <a:buNone/>
              <a:defRPr sz="1040"/>
            </a:lvl4pPr>
            <a:lvl5pPr marL="950867" indent="0">
              <a:buNone/>
              <a:defRPr sz="1040"/>
            </a:lvl5pPr>
            <a:lvl6pPr marL="1188584" indent="0">
              <a:buNone/>
              <a:defRPr sz="1040"/>
            </a:lvl6pPr>
            <a:lvl7pPr marL="1426300" indent="0">
              <a:buNone/>
              <a:defRPr sz="1040"/>
            </a:lvl7pPr>
            <a:lvl8pPr marL="1664017" indent="0">
              <a:buNone/>
              <a:defRPr sz="1040"/>
            </a:lvl8pPr>
            <a:lvl9pPr marL="1901734" indent="0">
              <a:buNone/>
              <a:defRPr sz="1040"/>
            </a:lvl9pPr>
          </a:lstStyle>
          <a:p>
            <a:endParaRPr lang="en-US"/>
          </a:p>
        </p:txBody>
      </p:sp>
      <p:sp>
        <p:nvSpPr>
          <p:cNvPr id="4" name="Text Placeholder 3"/>
          <p:cNvSpPr>
            <a:spLocks noGrp="1"/>
          </p:cNvSpPr>
          <p:nvPr>
            <p:ph type="body" sz="half" idx="2"/>
          </p:nvPr>
        </p:nvSpPr>
        <p:spPr>
          <a:xfrm>
            <a:off x="2329974" y="1932242"/>
            <a:ext cx="7132320" cy="289750"/>
          </a:xfrm>
        </p:spPr>
        <p:txBody>
          <a:bodyPr/>
          <a:lstStyle>
            <a:lvl1pPr marL="0" indent="0">
              <a:buNone/>
              <a:defRPr sz="728"/>
            </a:lvl1pPr>
            <a:lvl2pPr marL="237717" indent="0">
              <a:buNone/>
              <a:defRPr sz="624"/>
            </a:lvl2pPr>
            <a:lvl3pPr marL="475433" indent="0">
              <a:buNone/>
              <a:defRPr sz="520"/>
            </a:lvl3pPr>
            <a:lvl4pPr marL="713150" indent="0">
              <a:buNone/>
              <a:defRPr sz="468"/>
            </a:lvl4pPr>
            <a:lvl5pPr marL="950867" indent="0">
              <a:buNone/>
              <a:defRPr sz="468"/>
            </a:lvl5pPr>
            <a:lvl6pPr marL="1188584" indent="0">
              <a:buNone/>
              <a:defRPr sz="468"/>
            </a:lvl6pPr>
            <a:lvl7pPr marL="1426300" indent="0">
              <a:buNone/>
              <a:defRPr sz="468"/>
            </a:lvl7pPr>
            <a:lvl8pPr marL="1664017" indent="0">
              <a:buNone/>
              <a:defRPr sz="468"/>
            </a:lvl8pPr>
            <a:lvl9pPr marL="1901734" indent="0">
              <a:buNone/>
              <a:defRPr sz="468"/>
            </a:lvl9pPr>
          </a:lstStyle>
          <a:p>
            <a:pPr lvl="0"/>
            <a:r>
              <a:rPr lang="en-US"/>
              <a:t>Click to edit Master text styles</a:t>
            </a:r>
          </a:p>
        </p:txBody>
      </p:sp>
      <p:sp>
        <p:nvSpPr>
          <p:cNvPr id="5" name="Date Placeholder 4"/>
          <p:cNvSpPr>
            <a:spLocks noGrp="1"/>
          </p:cNvSpPr>
          <p:nvPr>
            <p:ph type="dt" sz="half" idx="10"/>
          </p:nvPr>
        </p:nvSpPr>
        <p:spPr/>
        <p:txBody>
          <a:bodyPr/>
          <a:lstStyle/>
          <a:p>
            <a:fld id="{ED101441-3954-4234-8E77-79F8676957CB}" type="datetime1">
              <a:rPr lang="en-US" smtClean="0"/>
              <a:t>5/22/2026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E5290FD-71D0-407D-83AB-396A7FD0C9D0}" type="datetime1">
              <a:rPr lang="en-US" smtClean="0"/>
              <a:t>5/22/2026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18220" y="98873"/>
            <a:ext cx="2674620" cy="2106549"/>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94360" y="98873"/>
            <a:ext cx="7825740" cy="210654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1019B73-AB8A-401C-A09D-1C931BCE90B8}" type="datetime1">
              <a:rPr lang="en-US" smtClean="0"/>
              <a:t>5/22/2026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94360" y="98870"/>
            <a:ext cx="10698480" cy="41148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594360" y="576077"/>
            <a:ext cx="10698480" cy="162934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594360" y="2288291"/>
            <a:ext cx="2773680" cy="131445"/>
          </a:xfrm>
          <a:prstGeom prst="rect">
            <a:avLst/>
          </a:prstGeom>
        </p:spPr>
        <p:txBody>
          <a:bodyPr vert="horz" lIns="91440" tIns="45720" rIns="91440" bIns="45720" rtlCol="0" anchor="ctr"/>
          <a:lstStyle>
            <a:lvl1pPr algn="l">
              <a:defRPr sz="624">
                <a:solidFill>
                  <a:schemeClr val="tx1">
                    <a:tint val="75000"/>
                  </a:schemeClr>
                </a:solidFill>
              </a:defRPr>
            </a:lvl1pPr>
          </a:lstStyle>
          <a:p>
            <a:fld id="{8BF02AB2-EABE-44C0-9D58-D80514717591}" type="datetime1">
              <a:rPr lang="en-US" smtClean="0"/>
              <a:t>5/22/2026</a:t>
            </a:fld>
            <a:endParaRPr lang="en-US"/>
          </a:p>
        </p:txBody>
      </p:sp>
      <p:sp>
        <p:nvSpPr>
          <p:cNvPr id="5" name="Footer Placeholder 4"/>
          <p:cNvSpPr>
            <a:spLocks noGrp="1"/>
          </p:cNvSpPr>
          <p:nvPr>
            <p:ph type="ftr" sz="quarter" idx="3"/>
          </p:nvPr>
        </p:nvSpPr>
        <p:spPr>
          <a:xfrm>
            <a:off x="4061460" y="2288291"/>
            <a:ext cx="3764280" cy="131445"/>
          </a:xfrm>
          <a:prstGeom prst="rect">
            <a:avLst/>
          </a:prstGeom>
        </p:spPr>
        <p:txBody>
          <a:bodyPr vert="horz" lIns="91440" tIns="45720" rIns="91440" bIns="45720" rtlCol="0" anchor="ctr"/>
          <a:lstStyle>
            <a:lvl1pPr algn="ctr">
              <a:defRPr sz="624">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19160" y="2288291"/>
            <a:ext cx="2773680" cy="131445"/>
          </a:xfrm>
          <a:prstGeom prst="rect">
            <a:avLst/>
          </a:prstGeom>
        </p:spPr>
        <p:txBody>
          <a:bodyPr vert="horz" lIns="91440" tIns="45720" rIns="91440" bIns="45720" rtlCol="0" anchor="ctr"/>
          <a:lstStyle>
            <a:lvl1pPr algn="r">
              <a:defRPr sz="624">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64" r:id="rId7"/>
    <p:sldLayoutId id="2147483660" r:id="rId8"/>
    <p:sldLayoutId id="2147483663" r:id="rId9"/>
    <p:sldLayoutId id="2147483661" r:id="rId10"/>
    <p:sldLayoutId id="2147483662" r:id="rId11"/>
    <p:sldLayoutId id="2147483656" r:id="rId12"/>
    <p:sldLayoutId id="2147483657" r:id="rId13"/>
    <p:sldLayoutId id="2147483658" r:id="rId14"/>
    <p:sldLayoutId id="2147483659" r:id="rId15"/>
  </p:sldLayoutIdLst>
  <p:hf hdr="0" ftr="0" dt="0"/>
  <p:txStyles>
    <p:titleStyle>
      <a:lvl1pPr algn="ctr" defTabSz="475433" rtl="0" eaLnBrk="1" latinLnBrk="0" hangingPunct="1">
        <a:spcBef>
          <a:spcPct val="0"/>
        </a:spcBef>
        <a:buNone/>
        <a:defRPr sz="2288" kern="1200">
          <a:solidFill>
            <a:schemeClr val="tx1"/>
          </a:solidFill>
          <a:latin typeface="+mj-lt"/>
          <a:ea typeface="+mj-ea"/>
          <a:cs typeface="+mj-cs"/>
        </a:defRPr>
      </a:lvl1pPr>
    </p:titleStyle>
    <p:bodyStyle>
      <a:lvl1pPr marL="178287" indent="-178287" algn="l" defTabSz="475433" rtl="0" eaLnBrk="1" latinLnBrk="0" hangingPunct="1">
        <a:spcBef>
          <a:spcPct val="20000"/>
        </a:spcBef>
        <a:buFont typeface="Arial" pitchFamily="34" charset="0"/>
        <a:buChar char="•"/>
        <a:defRPr sz="1664" kern="1200">
          <a:solidFill>
            <a:schemeClr val="tx1"/>
          </a:solidFill>
          <a:latin typeface="+mn-lt"/>
          <a:ea typeface="+mn-ea"/>
          <a:cs typeface="+mn-cs"/>
        </a:defRPr>
      </a:lvl1pPr>
      <a:lvl2pPr marL="386290" indent="-148573" algn="l" defTabSz="475433" rtl="0" eaLnBrk="1" latinLnBrk="0" hangingPunct="1">
        <a:spcBef>
          <a:spcPct val="20000"/>
        </a:spcBef>
        <a:buFont typeface="Arial" pitchFamily="34" charset="0"/>
        <a:buChar char="–"/>
        <a:defRPr sz="1456" kern="1200">
          <a:solidFill>
            <a:schemeClr val="tx1"/>
          </a:solidFill>
          <a:latin typeface="+mn-lt"/>
          <a:ea typeface="+mn-ea"/>
          <a:cs typeface="+mn-cs"/>
        </a:defRPr>
      </a:lvl2pPr>
      <a:lvl3pPr marL="594292" indent="-118859" algn="l" defTabSz="475433" rtl="0" eaLnBrk="1" latinLnBrk="0" hangingPunct="1">
        <a:spcBef>
          <a:spcPct val="20000"/>
        </a:spcBef>
        <a:buFont typeface="Arial" pitchFamily="34" charset="0"/>
        <a:buChar char="•"/>
        <a:defRPr sz="1248" kern="1200">
          <a:solidFill>
            <a:schemeClr val="tx1"/>
          </a:solidFill>
          <a:latin typeface="+mn-lt"/>
          <a:ea typeface="+mn-ea"/>
          <a:cs typeface="+mn-cs"/>
        </a:defRPr>
      </a:lvl3pPr>
      <a:lvl4pPr marL="832008"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4pPr>
      <a:lvl5pPr marL="106972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p:bodyStyle>
    <p:otherStyle>
      <a:defPPr>
        <a:defRPr lang="en-US"/>
      </a:defPPr>
      <a:lvl1pPr marL="0" algn="l" defTabSz="475433" rtl="0" eaLnBrk="1" latinLnBrk="0" hangingPunct="1">
        <a:defRPr sz="936" kern="1200">
          <a:solidFill>
            <a:schemeClr val="tx1"/>
          </a:solidFill>
          <a:latin typeface="+mn-lt"/>
          <a:ea typeface="+mn-ea"/>
          <a:cs typeface="+mn-cs"/>
        </a:defRPr>
      </a:lvl1pPr>
      <a:lvl2pPr marL="237717" algn="l" defTabSz="475433" rtl="0" eaLnBrk="1" latinLnBrk="0" hangingPunct="1">
        <a:defRPr sz="936" kern="1200">
          <a:solidFill>
            <a:schemeClr val="tx1"/>
          </a:solidFill>
          <a:latin typeface="+mn-lt"/>
          <a:ea typeface="+mn-ea"/>
          <a:cs typeface="+mn-cs"/>
        </a:defRPr>
      </a:lvl2pPr>
      <a:lvl3pPr marL="475433" algn="l" defTabSz="475433" rtl="0" eaLnBrk="1" latinLnBrk="0" hangingPunct="1">
        <a:defRPr sz="936" kern="1200">
          <a:solidFill>
            <a:schemeClr val="tx1"/>
          </a:solidFill>
          <a:latin typeface="+mn-lt"/>
          <a:ea typeface="+mn-ea"/>
          <a:cs typeface="+mn-cs"/>
        </a:defRPr>
      </a:lvl3pPr>
      <a:lvl4pPr marL="713150" algn="l" defTabSz="475433" rtl="0" eaLnBrk="1" latinLnBrk="0" hangingPunct="1">
        <a:defRPr sz="936" kern="1200">
          <a:solidFill>
            <a:schemeClr val="tx1"/>
          </a:solidFill>
          <a:latin typeface="+mn-lt"/>
          <a:ea typeface="+mn-ea"/>
          <a:cs typeface="+mn-cs"/>
        </a:defRPr>
      </a:lvl4pPr>
      <a:lvl5pPr marL="950867" algn="l" defTabSz="475433" rtl="0" eaLnBrk="1" latinLnBrk="0" hangingPunct="1">
        <a:defRPr sz="936" kern="1200">
          <a:solidFill>
            <a:schemeClr val="tx1"/>
          </a:solidFill>
          <a:latin typeface="+mn-lt"/>
          <a:ea typeface="+mn-ea"/>
          <a:cs typeface="+mn-cs"/>
        </a:defRPr>
      </a:lvl5pPr>
      <a:lvl6pPr marL="1188584" algn="l" defTabSz="475433" rtl="0" eaLnBrk="1" latinLnBrk="0" hangingPunct="1">
        <a:defRPr sz="936" kern="1200">
          <a:solidFill>
            <a:schemeClr val="tx1"/>
          </a:solidFill>
          <a:latin typeface="+mn-lt"/>
          <a:ea typeface="+mn-ea"/>
          <a:cs typeface="+mn-cs"/>
        </a:defRPr>
      </a:lvl6pPr>
      <a:lvl7pPr marL="1426300" algn="l" defTabSz="475433" rtl="0" eaLnBrk="1" latinLnBrk="0" hangingPunct="1">
        <a:defRPr sz="936" kern="1200">
          <a:solidFill>
            <a:schemeClr val="tx1"/>
          </a:solidFill>
          <a:latin typeface="+mn-lt"/>
          <a:ea typeface="+mn-ea"/>
          <a:cs typeface="+mn-cs"/>
        </a:defRPr>
      </a:lvl7pPr>
      <a:lvl8pPr marL="1664017" algn="l" defTabSz="475433" rtl="0" eaLnBrk="1" latinLnBrk="0" hangingPunct="1">
        <a:defRPr sz="936" kern="1200">
          <a:solidFill>
            <a:schemeClr val="tx1"/>
          </a:solidFill>
          <a:latin typeface="+mn-lt"/>
          <a:ea typeface="+mn-ea"/>
          <a:cs typeface="+mn-cs"/>
        </a:defRPr>
      </a:lvl8pPr>
      <a:lvl9pPr marL="1901734" algn="l" defTabSz="475433" rtl="0" eaLnBrk="1" latinLnBrk="0" hangingPunct="1">
        <a:defRPr sz="936"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852D177-142C-0C9B-4881-DF64553799E3}"/>
              </a:ext>
            </a:extLst>
          </p:cNvPr>
          <p:cNvSpPr>
            <a:spLocks noGrp="1"/>
          </p:cNvSpPr>
          <p:nvPr>
            <p:ph type="body" sz="quarter" idx="10"/>
          </p:nvPr>
        </p:nvSpPr>
        <p:spPr/>
        <p:txBody>
          <a:bodyPr/>
          <a:lstStyle/>
          <a:p>
            <a:pPr algn="ctr"/>
            <a:r>
              <a:rPr lang="en-AU" dirty="0"/>
              <a:t>Lesson 4 – What Is AI?</a:t>
            </a:r>
          </a:p>
        </p:txBody>
      </p:sp>
      <p:sp>
        <p:nvSpPr>
          <p:cNvPr id="3" name="Text Placeholder 2">
            <a:extLst>
              <a:ext uri="{FF2B5EF4-FFF2-40B4-BE49-F238E27FC236}">
                <a16:creationId xmlns:a16="http://schemas.microsoft.com/office/drawing/2014/main" id="{2BCB7805-8FCD-E89F-4529-B295A6941F6F}"/>
              </a:ext>
            </a:extLst>
          </p:cNvPr>
          <p:cNvSpPr>
            <a:spLocks noGrp="1"/>
          </p:cNvSpPr>
          <p:nvPr>
            <p:ph type="body" sz="quarter" idx="11"/>
          </p:nvPr>
        </p:nvSpPr>
        <p:spPr/>
        <p:txBody>
          <a:bodyPr/>
          <a:lstStyle/>
          <a:p>
            <a:pPr algn="ctr"/>
            <a:r>
              <a:rPr lang="en-AU" dirty="0"/>
              <a:t>Algorithms and Predictions</a:t>
            </a:r>
          </a:p>
        </p:txBody>
      </p:sp>
    </p:spTree>
    <p:extLst>
      <p:ext uri="{BB962C8B-B14F-4D97-AF65-F5344CB8AC3E}">
        <p14:creationId xmlns:p14="http://schemas.microsoft.com/office/powerpoint/2010/main" val="6541262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0AC215D-516B-6F51-1785-9DF4278B0D8F}"/>
              </a:ext>
            </a:extLst>
          </p:cNvPr>
          <p:cNvSpPr>
            <a:spLocks noGrp="1"/>
          </p:cNvSpPr>
          <p:nvPr>
            <p:ph type="sldNum" sz="quarter" idx="12"/>
          </p:nvPr>
        </p:nvSpPr>
        <p:spPr/>
        <p:txBody>
          <a:bodyPr/>
          <a:lstStyle/>
          <a:p>
            <a:fld id="{B6F15528-21DE-4FAA-801E-634DDDAF4B2B}" type="slidenum">
              <a:rPr lang="en-US" smtClean="0"/>
              <a:pPr/>
              <a:t>2</a:t>
            </a:fld>
            <a:endParaRPr lang="en-US"/>
          </a:p>
        </p:txBody>
      </p:sp>
      <p:sp>
        <p:nvSpPr>
          <p:cNvPr id="5" name="Rectangle 4">
            <a:extLst>
              <a:ext uri="{FF2B5EF4-FFF2-40B4-BE49-F238E27FC236}">
                <a16:creationId xmlns:a16="http://schemas.microsoft.com/office/drawing/2014/main" id="{D789FFFD-EF36-330F-4125-4379F745FF83}"/>
              </a:ext>
            </a:extLst>
          </p:cNvPr>
          <p:cNvSpPr/>
          <p:nvPr/>
        </p:nvSpPr>
        <p:spPr>
          <a:xfrm>
            <a:off x="557412" y="463511"/>
            <a:ext cx="5176638" cy="769441"/>
          </a:xfrm>
          <a:prstGeom prst="rect">
            <a:avLst/>
          </a:prstGeom>
          <a:noFill/>
        </p:spPr>
        <p:txBody>
          <a:bodyPr wrap="square" lIns="91440" tIns="45720" rIns="91440" bIns="45720">
            <a:spAutoFit/>
          </a:bodyPr>
          <a:lstStyle/>
          <a:p>
            <a:r>
              <a:rPr lang="en-US" sz="4400" dirty="0">
                <a:ln w="0"/>
                <a:solidFill>
                  <a:srgbClr val="233A17"/>
                </a:solidFill>
                <a:effectLst>
                  <a:outerShdw blurRad="50800" dist="38100" dir="2700000" algn="tl" rotWithShape="0">
                    <a:prstClr val="black">
                      <a:alpha val="40000"/>
                    </a:prstClr>
                  </a:outerShdw>
                </a:effectLst>
                <a:latin typeface="Berlin Sans FB Demi" panose="020E0802020502020306" pitchFamily="34" charset="0"/>
              </a:rPr>
              <a:t>Lesson Preparation</a:t>
            </a:r>
            <a:endParaRPr lang="en-US" sz="3200" b="0" cap="none" spc="0" dirty="0">
              <a:ln w="0"/>
              <a:solidFill>
                <a:srgbClr val="233A17"/>
              </a:solidFill>
              <a:effectLst>
                <a:outerShdw blurRad="50800" dist="38100" dir="2700000" algn="tl" rotWithShape="0">
                  <a:prstClr val="black">
                    <a:alpha val="40000"/>
                  </a:prstClr>
                </a:outerShdw>
              </a:effectLst>
              <a:latin typeface="Berlin Sans FB Demi" panose="020E0802020502020306" pitchFamily="34" charset="0"/>
            </a:endParaRPr>
          </a:p>
        </p:txBody>
      </p:sp>
      <p:sp>
        <p:nvSpPr>
          <p:cNvPr id="6" name="Rectangle 5">
            <a:extLst>
              <a:ext uri="{FF2B5EF4-FFF2-40B4-BE49-F238E27FC236}">
                <a16:creationId xmlns:a16="http://schemas.microsoft.com/office/drawing/2014/main" id="{73E62CC9-1B28-18A7-CC52-50EB57FDE7EA}"/>
              </a:ext>
            </a:extLst>
          </p:cNvPr>
          <p:cNvSpPr/>
          <p:nvPr/>
        </p:nvSpPr>
        <p:spPr>
          <a:xfrm>
            <a:off x="557412" y="1640831"/>
            <a:ext cx="9072883" cy="1030860"/>
          </a:xfrm>
          <a:prstGeom prst="rect">
            <a:avLst/>
          </a:prstGeom>
          <a:noFill/>
        </p:spPr>
        <p:txBody>
          <a:bodyPr wrap="square" lIns="91440" tIns="45720" rIns="91440" bIns="45720">
            <a:spAutoFit/>
          </a:bodyPr>
          <a:lstStyle/>
          <a:p>
            <a:pPr marL="266700" indent="-266700">
              <a:lnSpc>
                <a:spcPts val="2500"/>
              </a:lnSpc>
              <a:buFont typeface="Arial" panose="020B0604020202020204" pitchFamily="34" charset="0"/>
              <a:buChar char="•"/>
            </a:pPr>
            <a:r>
              <a:rPr lang="en-US" sz="2000" b="0" cap="none" spc="0" dirty="0">
                <a:ln w="0"/>
                <a:solidFill>
                  <a:srgbClr val="233A17"/>
                </a:solidFill>
                <a:latin typeface="Aptos" panose="020B0004020202020204" pitchFamily="34" charset="0"/>
              </a:rPr>
              <a:t>Print off IS IT AI? cards, one set each to a small group is appropriate – and keep the Teacher guide (with answers) for yourself (more details </a:t>
            </a:r>
            <a:r>
              <a:rPr lang="en-US" sz="2000" dirty="0">
                <a:ln w="0"/>
                <a:solidFill>
                  <a:srgbClr val="233A17"/>
                </a:solidFill>
                <a:latin typeface="Aptos" panose="020B0004020202020204" pitchFamily="34" charset="0"/>
              </a:rPr>
              <a:t>below). </a:t>
            </a:r>
            <a:r>
              <a:rPr lang="en-US" sz="2000" b="0" cap="none" spc="0" dirty="0">
                <a:ln w="0"/>
                <a:solidFill>
                  <a:srgbClr val="233A17"/>
                </a:solidFill>
                <a:latin typeface="Aptos" panose="020B0004020202020204" pitchFamily="34" charset="0"/>
              </a:rPr>
              <a:t> </a:t>
            </a:r>
            <a:endParaRPr lang="en-US" sz="1600" dirty="0">
              <a:ln w="0"/>
              <a:solidFill>
                <a:srgbClr val="233A17"/>
              </a:solidFill>
              <a:latin typeface="Aptos" panose="020B0004020202020204" pitchFamily="34" charset="0"/>
            </a:endParaRPr>
          </a:p>
          <a:p>
            <a:pPr marL="457200" indent="-457200">
              <a:lnSpc>
                <a:spcPts val="2500"/>
              </a:lnSpc>
              <a:buFont typeface="Arial" panose="020B0604020202020204" pitchFamily="34" charset="0"/>
              <a:buChar char="•"/>
            </a:pPr>
            <a:endParaRPr lang="en-US" sz="1600" b="0" cap="none" spc="0" dirty="0">
              <a:ln w="0"/>
              <a:solidFill>
                <a:srgbClr val="233A17"/>
              </a:solidFill>
              <a:latin typeface="Aptos" panose="020B0004020202020204" pitchFamily="34" charset="0"/>
            </a:endParaRPr>
          </a:p>
        </p:txBody>
      </p:sp>
      <p:pic>
        <p:nvPicPr>
          <p:cNvPr id="4" name="Picture 3">
            <a:extLst>
              <a:ext uri="{FF2B5EF4-FFF2-40B4-BE49-F238E27FC236}">
                <a16:creationId xmlns:a16="http://schemas.microsoft.com/office/drawing/2014/main" id="{46898F3E-3C59-956D-77F4-F2EC49F64899}"/>
              </a:ext>
            </a:extLst>
          </p:cNvPr>
          <p:cNvPicPr>
            <a:picLocks noChangeAspect="1"/>
          </p:cNvPicPr>
          <p:nvPr/>
        </p:nvPicPr>
        <p:blipFill>
          <a:blip r:embed="rId2"/>
          <a:stretch>
            <a:fillRect/>
          </a:stretch>
        </p:blipFill>
        <p:spPr>
          <a:xfrm>
            <a:off x="2265641" y="2671691"/>
            <a:ext cx="5374717" cy="3723244"/>
          </a:xfrm>
          <a:prstGeom prst="rect">
            <a:avLst/>
          </a:prstGeom>
        </p:spPr>
      </p:pic>
    </p:spTree>
    <p:extLst>
      <p:ext uri="{BB962C8B-B14F-4D97-AF65-F5344CB8AC3E}">
        <p14:creationId xmlns:p14="http://schemas.microsoft.com/office/powerpoint/2010/main" val="27905888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FD34893-8AE8-5BFE-E072-C31954F6C076}"/>
              </a:ext>
            </a:extLst>
          </p:cNvPr>
          <p:cNvSpPr>
            <a:spLocks noGrp="1"/>
          </p:cNvSpPr>
          <p:nvPr>
            <p:ph type="sldNum" sz="quarter" idx="12"/>
          </p:nvPr>
        </p:nvSpPr>
        <p:spPr/>
        <p:txBody>
          <a:bodyPr/>
          <a:lstStyle/>
          <a:p>
            <a:fld id="{B6F15528-21DE-4FAA-801E-634DDDAF4B2B}" type="slidenum">
              <a:rPr lang="en-US" smtClean="0"/>
              <a:pPr/>
              <a:t>3</a:t>
            </a:fld>
            <a:endParaRPr lang="en-US"/>
          </a:p>
        </p:txBody>
      </p:sp>
      <p:sp>
        <p:nvSpPr>
          <p:cNvPr id="7" name="Text Placeholder 2">
            <a:extLst>
              <a:ext uri="{FF2B5EF4-FFF2-40B4-BE49-F238E27FC236}">
                <a16:creationId xmlns:a16="http://schemas.microsoft.com/office/drawing/2014/main" id="{1123B11A-1646-BCAB-265A-0C82AA3D20CD}"/>
              </a:ext>
            </a:extLst>
          </p:cNvPr>
          <p:cNvSpPr>
            <a:spLocks noGrp="1"/>
          </p:cNvSpPr>
          <p:nvPr>
            <p:ph type="body" sz="quarter" idx="13"/>
          </p:nvPr>
        </p:nvSpPr>
        <p:spPr>
          <a:xfrm>
            <a:off x="489396" y="675788"/>
            <a:ext cx="5505450" cy="952500"/>
          </a:xfrm>
        </p:spPr>
        <p:txBody>
          <a:bodyPr/>
          <a:lstStyle/>
          <a:p>
            <a:r>
              <a:rPr lang="en-AU" dirty="0"/>
              <a:t>Lesson 4 - Overview</a:t>
            </a:r>
          </a:p>
        </p:txBody>
      </p:sp>
      <p:sp>
        <p:nvSpPr>
          <p:cNvPr id="4" name="Text Placeholder 4">
            <a:extLst>
              <a:ext uri="{FF2B5EF4-FFF2-40B4-BE49-F238E27FC236}">
                <a16:creationId xmlns:a16="http://schemas.microsoft.com/office/drawing/2014/main" id="{AF1A4C7D-DBD4-C0D0-4CEE-33376E813A73}"/>
              </a:ext>
            </a:extLst>
          </p:cNvPr>
          <p:cNvSpPr txBox="1">
            <a:spLocks/>
          </p:cNvSpPr>
          <p:nvPr/>
        </p:nvSpPr>
        <p:spPr>
          <a:xfrm>
            <a:off x="489396" y="1369237"/>
            <a:ext cx="9494359" cy="4119526"/>
          </a:xfrm>
          <a:prstGeom prst="rect">
            <a:avLst/>
          </a:prstGeom>
          <a:noFill/>
        </p:spPr>
        <p:txBody>
          <a:bodyPr vert="horz" wrap="square" lIns="91440" tIns="45720" rIns="91440" bIns="45720" rtlCol="0">
            <a:spAutoFit/>
          </a:bodyPr>
          <a:lstStyle>
            <a:lvl1pPr marL="178287" indent="-178287" algn="l" defTabSz="475433" rtl="0" eaLnBrk="1" latinLnBrk="0" hangingPunct="1">
              <a:lnSpc>
                <a:spcPts val="3400"/>
              </a:lnSpc>
              <a:spcBef>
                <a:spcPts val="0"/>
              </a:spcBef>
              <a:buFont typeface="Arial" pitchFamily="34" charset="0"/>
              <a:buChar char="•"/>
              <a:defRPr lang="en-US" sz="1600" b="0" kern="1200" cap="none" spc="0" dirty="0" smtClean="0">
                <a:ln w="0"/>
                <a:solidFill>
                  <a:srgbClr val="233A17"/>
                </a:solidFill>
                <a:latin typeface="Aptos" panose="020B0004020202020204" pitchFamily="34" charset="0"/>
                <a:ea typeface="+mn-ea"/>
                <a:cs typeface="+mn-cs"/>
              </a:defRPr>
            </a:lvl1pPr>
            <a:lvl2pPr marL="386290" indent="-148573" algn="l" defTabSz="475433" rtl="0" eaLnBrk="1" latinLnBrk="0" hangingPunct="1">
              <a:lnSpc>
                <a:spcPts val="3400"/>
              </a:lnSpc>
              <a:spcBef>
                <a:spcPts val="0"/>
              </a:spcBef>
              <a:buFont typeface="Wingdings" panose="05000000000000000000" pitchFamily="2" charset="2"/>
              <a:buChar char="§"/>
              <a:defRPr lang="en-US" sz="1600" b="0" kern="1200" cap="none" spc="0" dirty="0" smtClean="0">
                <a:ln w="0"/>
                <a:solidFill>
                  <a:srgbClr val="233A17"/>
                </a:solidFill>
                <a:latin typeface="Aptos" panose="020B0004020202020204" pitchFamily="34" charset="0"/>
                <a:ea typeface="+mn-ea"/>
                <a:cs typeface="+mn-cs"/>
              </a:defRPr>
            </a:lvl2pPr>
            <a:lvl3pPr marL="594292" indent="-118859" algn="l" defTabSz="475433" rtl="0" eaLnBrk="1" latinLnBrk="0" hangingPunct="1">
              <a:lnSpc>
                <a:spcPts val="3400"/>
              </a:lnSpc>
              <a:spcBef>
                <a:spcPts val="0"/>
              </a:spcBef>
              <a:buFont typeface="Arial" pitchFamily="34" charset="0"/>
              <a:buChar char="•"/>
              <a:defRPr lang="en-US" sz="1600" b="0" kern="1200" cap="none" spc="0" dirty="0" smtClean="0">
                <a:ln w="0"/>
                <a:solidFill>
                  <a:srgbClr val="233A17"/>
                </a:solidFill>
                <a:latin typeface="Aptos" panose="020B0004020202020204" pitchFamily="34" charset="0"/>
                <a:ea typeface="+mn-ea"/>
                <a:cs typeface="+mn-cs"/>
              </a:defRPr>
            </a:lvl3pPr>
            <a:lvl4pPr marL="832008" indent="-118859" algn="l" defTabSz="475433" rtl="0" eaLnBrk="1" latinLnBrk="0" hangingPunct="1">
              <a:lnSpc>
                <a:spcPts val="3400"/>
              </a:lnSpc>
              <a:spcBef>
                <a:spcPts val="0"/>
              </a:spcBef>
              <a:buFont typeface="Arial" pitchFamily="34" charset="0"/>
              <a:buChar char="–"/>
              <a:defRPr lang="en-US" sz="1600" b="0" kern="1200" cap="none" spc="0" dirty="0" smtClean="0">
                <a:ln w="0"/>
                <a:solidFill>
                  <a:srgbClr val="233A17"/>
                </a:solidFill>
                <a:latin typeface="Aptos" panose="020B0004020202020204" pitchFamily="34" charset="0"/>
                <a:ea typeface="+mn-ea"/>
                <a:cs typeface="+mn-cs"/>
              </a:defRPr>
            </a:lvl4pPr>
            <a:lvl5pPr marL="1069725" indent="-118859" algn="l" defTabSz="475433" rtl="0" eaLnBrk="1" latinLnBrk="0" hangingPunct="1">
              <a:lnSpc>
                <a:spcPts val="3400"/>
              </a:lnSpc>
              <a:spcBef>
                <a:spcPts val="0"/>
              </a:spcBef>
              <a:buFont typeface="Arial" pitchFamily="34" charset="0"/>
              <a:buChar char="»"/>
              <a:defRPr lang="en-AU" sz="1600" b="0" kern="1200" cap="none" spc="0" dirty="0">
                <a:ln w="0"/>
                <a:solidFill>
                  <a:srgbClr val="233A17"/>
                </a:solidFill>
                <a:latin typeface="Aptos" panose="020B0004020202020204" pitchFamily="34" charset="0"/>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pPr marL="457200" indent="-457200">
              <a:lnSpc>
                <a:spcPct val="150000"/>
              </a:lnSpc>
              <a:buFont typeface="Arial" pitchFamily="34" charset="0"/>
              <a:buAutoNum type="arabicPeriod"/>
            </a:pPr>
            <a:r>
              <a:rPr lang="en-AU" b="1" dirty="0"/>
              <a:t>Lesson 3 Recap </a:t>
            </a:r>
            <a:r>
              <a:rPr lang="en-AU" dirty="0"/>
              <a:t>- 5 min</a:t>
            </a:r>
          </a:p>
          <a:p>
            <a:pPr marL="457200" indent="-457200">
              <a:lnSpc>
                <a:spcPct val="150000"/>
              </a:lnSpc>
              <a:buFont typeface="Arial" pitchFamily="34" charset="0"/>
              <a:buAutoNum type="arabicPeriod"/>
            </a:pPr>
            <a:r>
              <a:rPr lang="en-AU" b="1" dirty="0"/>
              <a:t>What is AI </a:t>
            </a:r>
            <a:r>
              <a:rPr lang="en-AU" dirty="0"/>
              <a:t>– 10 min</a:t>
            </a:r>
            <a:endParaRPr lang="en-AU" b="1" dirty="0"/>
          </a:p>
          <a:p>
            <a:pPr marL="208003" lvl="1" indent="0">
              <a:lnSpc>
                <a:spcPct val="150000"/>
              </a:lnSpc>
              <a:buFont typeface="Wingdings" panose="05000000000000000000" pitchFamily="2" charset="2"/>
              <a:buNone/>
            </a:pPr>
            <a:r>
              <a:rPr lang="en-AU" dirty="0"/>
              <a:t>2.1 Pattern recognition</a:t>
            </a:r>
          </a:p>
          <a:p>
            <a:pPr marL="208003" lvl="1" indent="0">
              <a:lnSpc>
                <a:spcPct val="150000"/>
              </a:lnSpc>
              <a:buFont typeface="Wingdings" panose="05000000000000000000" pitchFamily="2" charset="2"/>
              <a:buNone/>
            </a:pPr>
            <a:r>
              <a:rPr lang="en-AU" dirty="0"/>
              <a:t>2.2 A tool not a mind</a:t>
            </a:r>
          </a:p>
          <a:p>
            <a:pPr marL="0" lvl="1" indent="0">
              <a:lnSpc>
                <a:spcPct val="150000"/>
              </a:lnSpc>
              <a:buNone/>
            </a:pPr>
            <a:r>
              <a:rPr lang="en-AU" dirty="0"/>
              <a:t>3. </a:t>
            </a:r>
            <a:r>
              <a:rPr lang="en-AU" b="1" dirty="0"/>
              <a:t>Is it AI </a:t>
            </a:r>
            <a:r>
              <a:rPr lang="en-AU" dirty="0"/>
              <a:t>– 25 min</a:t>
            </a:r>
            <a:endParaRPr lang="en-AU" b="1" dirty="0"/>
          </a:p>
          <a:p>
            <a:pPr marL="179388" lvl="1" indent="-179388">
              <a:lnSpc>
                <a:spcPct val="150000"/>
              </a:lnSpc>
              <a:buFont typeface="Wingdings" panose="05000000000000000000" pitchFamily="2" charset="2"/>
              <a:buNone/>
            </a:pPr>
            <a:r>
              <a:rPr lang="en-AU" dirty="0"/>
              <a:t>      3.1 Students sorting cards</a:t>
            </a:r>
          </a:p>
          <a:p>
            <a:pPr marL="179388" lvl="1" indent="-179388">
              <a:lnSpc>
                <a:spcPct val="150000"/>
              </a:lnSpc>
              <a:buFont typeface="Wingdings" panose="05000000000000000000" pitchFamily="2" charset="2"/>
              <a:buNone/>
            </a:pPr>
            <a:r>
              <a:rPr lang="en-AU" dirty="0"/>
              <a:t>	  3.2 Class discussion + clarification</a:t>
            </a:r>
          </a:p>
          <a:p>
            <a:pPr marL="0" lvl="1" indent="0">
              <a:lnSpc>
                <a:spcPct val="150000"/>
              </a:lnSpc>
              <a:buFont typeface="Wingdings" panose="05000000000000000000" pitchFamily="2" charset="2"/>
              <a:buNone/>
            </a:pPr>
            <a:r>
              <a:rPr lang="en-AU" dirty="0"/>
              <a:t>4. </a:t>
            </a:r>
            <a:r>
              <a:rPr lang="en-AU" b="1" dirty="0"/>
              <a:t>Building Blossom’s spine </a:t>
            </a:r>
            <a:r>
              <a:rPr lang="en-AU" dirty="0"/>
              <a:t>- 30 min (+ any catch up 10 min)</a:t>
            </a:r>
          </a:p>
          <a:p>
            <a:pPr marL="0" lvl="1" indent="0">
              <a:lnSpc>
                <a:spcPct val="150000"/>
              </a:lnSpc>
              <a:buFont typeface="Wingdings" panose="05000000000000000000" pitchFamily="2" charset="2"/>
              <a:buNone/>
            </a:pPr>
            <a:r>
              <a:rPr lang="en-AU" dirty="0"/>
              <a:t>5. </a:t>
            </a:r>
            <a:r>
              <a:rPr lang="en-AU" b="1" dirty="0"/>
              <a:t>Survey </a:t>
            </a:r>
            <a:r>
              <a:rPr lang="en-AU" dirty="0"/>
              <a:t>- 5 min</a:t>
            </a:r>
          </a:p>
          <a:p>
            <a:pPr marL="0" lvl="1" indent="0">
              <a:lnSpc>
                <a:spcPct val="150000"/>
              </a:lnSpc>
              <a:buFont typeface="Wingdings" panose="05000000000000000000" pitchFamily="2" charset="2"/>
              <a:buNone/>
            </a:pPr>
            <a:r>
              <a:rPr lang="en-AU" dirty="0"/>
              <a:t>6. </a:t>
            </a:r>
            <a:r>
              <a:rPr lang="en-AU" b="1" dirty="0"/>
              <a:t>Summary</a:t>
            </a:r>
            <a:r>
              <a:rPr lang="en-AU" dirty="0"/>
              <a:t> - 5 min</a:t>
            </a:r>
          </a:p>
          <a:p>
            <a:pPr marL="0" lvl="1" indent="0">
              <a:lnSpc>
                <a:spcPct val="150000"/>
              </a:lnSpc>
              <a:buFont typeface="Wingdings" panose="05000000000000000000" pitchFamily="2" charset="2"/>
              <a:buNone/>
            </a:pPr>
            <a:r>
              <a:rPr lang="en-AU" dirty="0"/>
              <a:t>Total: 90 min</a:t>
            </a:r>
          </a:p>
        </p:txBody>
      </p:sp>
    </p:spTree>
    <p:extLst>
      <p:ext uri="{BB962C8B-B14F-4D97-AF65-F5344CB8AC3E}">
        <p14:creationId xmlns:p14="http://schemas.microsoft.com/office/powerpoint/2010/main" val="34855354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24B65B4-C44D-7C32-4BBC-31F7D4A3E614}"/>
              </a:ext>
            </a:extLst>
          </p:cNvPr>
          <p:cNvSpPr>
            <a:spLocks noGrp="1"/>
          </p:cNvSpPr>
          <p:nvPr>
            <p:ph type="sldNum" sz="quarter" idx="12"/>
          </p:nvPr>
        </p:nvSpPr>
        <p:spPr/>
        <p:txBody>
          <a:bodyPr/>
          <a:lstStyle/>
          <a:p>
            <a:fld id="{B6F15528-21DE-4FAA-801E-634DDDAF4B2B}" type="slidenum">
              <a:rPr lang="en-US" smtClean="0"/>
              <a:pPr/>
              <a:t>4</a:t>
            </a:fld>
            <a:endParaRPr lang="en-US"/>
          </a:p>
        </p:txBody>
      </p:sp>
      <p:sp>
        <p:nvSpPr>
          <p:cNvPr id="5" name="Text Placeholder 2">
            <a:extLst>
              <a:ext uri="{FF2B5EF4-FFF2-40B4-BE49-F238E27FC236}">
                <a16:creationId xmlns:a16="http://schemas.microsoft.com/office/drawing/2014/main" id="{6AF99E4E-0D5C-04CA-C40F-53FE2D2BC65A}"/>
              </a:ext>
            </a:extLst>
          </p:cNvPr>
          <p:cNvSpPr>
            <a:spLocks noGrp="1"/>
          </p:cNvSpPr>
          <p:nvPr>
            <p:ph type="body" sz="quarter" idx="13"/>
          </p:nvPr>
        </p:nvSpPr>
        <p:spPr>
          <a:xfrm>
            <a:off x="501873" y="625436"/>
            <a:ext cx="5873304" cy="952500"/>
          </a:xfrm>
        </p:spPr>
        <p:txBody>
          <a:bodyPr/>
          <a:lstStyle/>
          <a:p>
            <a:pPr>
              <a:lnSpc>
                <a:spcPts val="4000"/>
              </a:lnSpc>
              <a:spcBef>
                <a:spcPts val="0"/>
              </a:spcBef>
            </a:pPr>
            <a:r>
              <a:rPr lang="en-AU" dirty="0"/>
              <a:t>Lesson 4 – </a:t>
            </a:r>
            <a:br>
              <a:rPr lang="en-AU" dirty="0"/>
            </a:br>
            <a:r>
              <a:rPr lang="en-AU" dirty="0"/>
              <a:t>Learning objectives</a:t>
            </a:r>
          </a:p>
        </p:txBody>
      </p:sp>
      <p:sp>
        <p:nvSpPr>
          <p:cNvPr id="6" name="Text Placeholder 4">
            <a:extLst>
              <a:ext uri="{FF2B5EF4-FFF2-40B4-BE49-F238E27FC236}">
                <a16:creationId xmlns:a16="http://schemas.microsoft.com/office/drawing/2014/main" id="{4518DE7A-DC54-DA4B-6DE9-467E1F3F284F}"/>
              </a:ext>
            </a:extLst>
          </p:cNvPr>
          <p:cNvSpPr>
            <a:spLocks noGrp="1"/>
          </p:cNvSpPr>
          <p:nvPr>
            <p:ph type="body" sz="quarter" idx="14"/>
          </p:nvPr>
        </p:nvSpPr>
        <p:spPr>
          <a:xfrm>
            <a:off x="501873" y="1731757"/>
            <a:ext cx="8902254" cy="3271858"/>
          </a:xfrm>
          <a:prstGeom prst="rect">
            <a:avLst/>
          </a:prstGeom>
          <a:noFill/>
        </p:spPr>
        <p:txBody>
          <a:bodyPr wrap="square" lIns="91440" tIns="45720" rIns="91440" bIns="45720">
            <a:spAutoFit/>
          </a:bodyPr>
          <a:lstStyle/>
          <a:p>
            <a:pPr marL="0" indent="0">
              <a:buNone/>
            </a:pPr>
            <a:r>
              <a:rPr lang="en-US" dirty="0"/>
              <a:t>After </a:t>
            </a:r>
            <a:r>
              <a:rPr lang="en-US" b="0" cap="none" spc="0" dirty="0">
                <a:ln w="0"/>
                <a:solidFill>
                  <a:srgbClr val="233A17"/>
                </a:solidFill>
              </a:rPr>
              <a:t>this lesson, students will be able to:</a:t>
            </a:r>
          </a:p>
          <a:p>
            <a:r>
              <a:rPr lang="en-AU" dirty="0"/>
              <a:t>Define AI in their own words</a:t>
            </a:r>
          </a:p>
          <a:p>
            <a:r>
              <a:rPr lang="en-AU" dirty="0"/>
              <a:t>Identify at least three examples of AI they encounter in everyday life</a:t>
            </a:r>
          </a:p>
          <a:p>
            <a:r>
              <a:rPr lang="en-AU" dirty="0"/>
              <a:t>Explain the difference between a programmed rule and AI-driven decision making</a:t>
            </a:r>
          </a:p>
          <a:p>
            <a:r>
              <a:rPr lang="en-AU" dirty="0"/>
              <a:t>Describe AI as </a:t>
            </a:r>
            <a:r>
              <a:rPr lang="en-AU" i="1" dirty="0"/>
              <a:t>pattern recognition </a:t>
            </a:r>
            <a:r>
              <a:rPr lang="en-AU" dirty="0"/>
              <a:t>rather than human-like thinking or understanding</a:t>
            </a:r>
          </a:p>
          <a:p>
            <a:r>
              <a:rPr lang="en-AU" dirty="0"/>
              <a:t>Distinguish between AI and non-AI technology in a real-world scenario</a:t>
            </a:r>
          </a:p>
          <a:p>
            <a:r>
              <a:rPr lang="en-AU" dirty="0"/>
              <a:t>Reflect critically on the role AI already plays in their daily life</a:t>
            </a:r>
          </a:p>
          <a:p>
            <a:pPr marL="457200" indent="-457200"/>
            <a:endParaRPr lang="en-US" dirty="0"/>
          </a:p>
        </p:txBody>
      </p:sp>
    </p:spTree>
    <p:extLst>
      <p:ext uri="{BB962C8B-B14F-4D97-AF65-F5344CB8AC3E}">
        <p14:creationId xmlns:p14="http://schemas.microsoft.com/office/powerpoint/2010/main" val="7251455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64F37DC-5BAA-CE86-6E46-82084B87CA38}"/>
              </a:ext>
            </a:extLst>
          </p:cNvPr>
          <p:cNvSpPr>
            <a:spLocks noGrp="1"/>
          </p:cNvSpPr>
          <p:nvPr>
            <p:ph type="sldNum" sz="quarter" idx="12"/>
          </p:nvPr>
        </p:nvSpPr>
        <p:spPr/>
        <p:txBody>
          <a:bodyPr/>
          <a:lstStyle/>
          <a:p>
            <a:fld id="{B6F15528-21DE-4FAA-801E-634DDDAF4B2B}" type="slidenum">
              <a:rPr lang="en-US" smtClean="0"/>
              <a:pPr/>
              <a:t>5</a:t>
            </a:fld>
            <a:endParaRPr lang="en-US"/>
          </a:p>
        </p:txBody>
      </p:sp>
      <p:sp>
        <p:nvSpPr>
          <p:cNvPr id="3" name="Text Placeholder 2">
            <a:extLst>
              <a:ext uri="{FF2B5EF4-FFF2-40B4-BE49-F238E27FC236}">
                <a16:creationId xmlns:a16="http://schemas.microsoft.com/office/drawing/2014/main" id="{9007315D-FBC3-890A-E2BB-3A777825064F}"/>
              </a:ext>
            </a:extLst>
          </p:cNvPr>
          <p:cNvSpPr>
            <a:spLocks noGrp="1"/>
          </p:cNvSpPr>
          <p:nvPr>
            <p:ph type="body" sz="quarter" idx="13"/>
          </p:nvPr>
        </p:nvSpPr>
        <p:spPr>
          <a:xfrm>
            <a:off x="489396" y="675788"/>
            <a:ext cx="6128220" cy="952500"/>
          </a:xfrm>
        </p:spPr>
        <p:txBody>
          <a:bodyPr/>
          <a:lstStyle/>
          <a:p>
            <a:r>
              <a:rPr lang="en-AU" dirty="0"/>
              <a:t>Lesson 4 -</a:t>
            </a:r>
          </a:p>
          <a:p>
            <a:r>
              <a:rPr lang="en-AU" dirty="0"/>
              <a:t>Student success criteria</a:t>
            </a:r>
          </a:p>
        </p:txBody>
      </p:sp>
      <p:sp>
        <p:nvSpPr>
          <p:cNvPr id="8" name="Rectangle 4">
            <a:extLst>
              <a:ext uri="{FF2B5EF4-FFF2-40B4-BE49-F238E27FC236}">
                <a16:creationId xmlns:a16="http://schemas.microsoft.com/office/drawing/2014/main" id="{23CA11F5-CD8C-4A55-BE97-BB9EC132D397}"/>
              </a:ext>
            </a:extLst>
          </p:cNvPr>
          <p:cNvSpPr>
            <a:spLocks noGrp="1" noChangeArrowheads="1"/>
          </p:cNvSpPr>
          <p:nvPr>
            <p:ph type="body" sz="quarter" idx="14"/>
          </p:nvPr>
        </p:nvSpPr>
        <p:spPr bwMode="auto">
          <a:xfrm>
            <a:off x="489396" y="2156311"/>
            <a:ext cx="8482130" cy="25453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defTabSz="914400" eaLnBrk="0" fontAlgn="base" hangingPunct="0">
              <a:lnSpc>
                <a:spcPct val="150000"/>
              </a:lnSpc>
              <a:spcBef>
                <a:spcPct val="0"/>
              </a:spcBef>
              <a:spcAft>
                <a:spcPct val="0"/>
              </a:spcAft>
            </a:pPr>
            <a:r>
              <a:rPr kumimoji="0" lang="en-US" altLang="en-US" sz="1800" b="0" i="0" u="none" strike="noStrike" cap="none" normalizeH="0" baseline="0" dirty="0">
                <a:ln>
                  <a:noFill/>
                </a:ln>
                <a:effectLst/>
              </a:rPr>
              <a:t>I can explain what AI is in my own words </a:t>
            </a:r>
          </a:p>
          <a:p>
            <a:pPr marR="0" lvl="0" algn="l" defTabSz="914400" rtl="0" eaLnBrk="0" fontAlgn="base" latinLnBrk="0" hangingPunct="0">
              <a:lnSpc>
                <a:spcPct val="150000"/>
              </a:lnSpc>
              <a:spcBef>
                <a:spcPct val="0"/>
              </a:spcBef>
              <a:spcAft>
                <a:spcPct val="0"/>
              </a:spcAft>
              <a:buClrTx/>
              <a:buSzTx/>
              <a:tabLst/>
            </a:pPr>
            <a:r>
              <a:rPr kumimoji="0" lang="en-US" altLang="en-US" sz="1800" b="0" i="0" u="none" strike="noStrike" cap="none" normalizeH="0" baseline="0" dirty="0">
                <a:ln>
                  <a:noFill/>
                </a:ln>
                <a:effectLst/>
              </a:rPr>
              <a:t>I can give at least three examples of AI I use or see every day </a:t>
            </a:r>
          </a:p>
          <a:p>
            <a:pPr marR="0" lvl="0" algn="l" defTabSz="914400" rtl="0" eaLnBrk="0" fontAlgn="base" latinLnBrk="0" hangingPunct="0">
              <a:lnSpc>
                <a:spcPct val="150000"/>
              </a:lnSpc>
              <a:spcBef>
                <a:spcPct val="0"/>
              </a:spcBef>
              <a:spcAft>
                <a:spcPct val="0"/>
              </a:spcAft>
              <a:buClrTx/>
              <a:buSzTx/>
              <a:tabLst/>
            </a:pPr>
            <a:r>
              <a:rPr kumimoji="0" lang="en-US" altLang="en-US" sz="1800" b="0" i="0" u="none" strike="noStrike" cap="none" normalizeH="0" baseline="0" dirty="0">
                <a:ln>
                  <a:noFill/>
                </a:ln>
                <a:effectLst/>
              </a:rPr>
              <a:t>I can explain the difference between a programmed rule and AI </a:t>
            </a:r>
          </a:p>
          <a:p>
            <a:pPr marR="0" lvl="0" algn="l" defTabSz="914400" rtl="0" eaLnBrk="0" fontAlgn="base" latinLnBrk="0" hangingPunct="0">
              <a:lnSpc>
                <a:spcPct val="150000"/>
              </a:lnSpc>
              <a:spcBef>
                <a:spcPct val="0"/>
              </a:spcBef>
              <a:spcAft>
                <a:spcPct val="0"/>
              </a:spcAft>
              <a:buClrTx/>
              <a:buSzTx/>
              <a:tabLst/>
            </a:pPr>
            <a:r>
              <a:rPr kumimoji="0" lang="en-US" altLang="en-US" sz="1800" b="0" i="0" u="none" strike="noStrike" cap="none" normalizeH="0" baseline="0" dirty="0">
                <a:ln>
                  <a:noFill/>
                </a:ln>
                <a:effectLst/>
              </a:rPr>
              <a:t>I can describe AI as finding patterns rather than actually thinking or understanding </a:t>
            </a:r>
          </a:p>
          <a:p>
            <a:pPr marR="0" lvl="0" algn="l" defTabSz="914400" rtl="0" eaLnBrk="0" fontAlgn="base" latinLnBrk="0" hangingPunct="0">
              <a:lnSpc>
                <a:spcPct val="150000"/>
              </a:lnSpc>
              <a:spcBef>
                <a:spcPct val="0"/>
              </a:spcBef>
              <a:spcAft>
                <a:spcPct val="0"/>
              </a:spcAft>
              <a:buClrTx/>
              <a:buSzTx/>
              <a:tabLst/>
            </a:pPr>
            <a:r>
              <a:rPr kumimoji="0" lang="en-US" altLang="en-US" sz="1800" b="0" i="0" u="none" strike="noStrike" cap="none" normalizeH="0" baseline="0" dirty="0">
                <a:ln>
                  <a:noFill/>
                </a:ln>
                <a:effectLst/>
              </a:rPr>
              <a:t>I can look at a piece of technology and decide whether it uses AI or not </a:t>
            </a:r>
          </a:p>
          <a:p>
            <a:pPr marR="0" lvl="0" algn="l" defTabSz="914400" rtl="0" eaLnBrk="0" fontAlgn="base" latinLnBrk="0" hangingPunct="0">
              <a:lnSpc>
                <a:spcPct val="150000"/>
              </a:lnSpc>
              <a:spcBef>
                <a:spcPct val="0"/>
              </a:spcBef>
              <a:spcAft>
                <a:spcPct val="0"/>
              </a:spcAft>
              <a:buClrTx/>
              <a:buSzTx/>
              <a:tabLst/>
            </a:pPr>
            <a:r>
              <a:rPr kumimoji="0" lang="en-US" altLang="en-US" sz="1800" b="0" i="0" u="none" strike="noStrike" cap="none" normalizeH="0" baseline="0" dirty="0">
                <a:ln>
                  <a:noFill/>
                </a:ln>
                <a:effectLst/>
              </a:rPr>
              <a:t>I can reflect on how much AI is already part of my daily life</a:t>
            </a:r>
          </a:p>
        </p:txBody>
      </p:sp>
    </p:spTree>
    <p:extLst>
      <p:ext uri="{BB962C8B-B14F-4D97-AF65-F5344CB8AC3E}">
        <p14:creationId xmlns:p14="http://schemas.microsoft.com/office/powerpoint/2010/main" val="16803316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0E0FFF-FE1E-66D0-7906-A0460115D4B7}"/>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A026391-F5E3-A8EA-F9E4-BA97A9530729}"/>
              </a:ext>
            </a:extLst>
          </p:cNvPr>
          <p:cNvSpPr>
            <a:spLocks noGrp="1"/>
          </p:cNvSpPr>
          <p:nvPr>
            <p:ph type="sldNum" sz="quarter" idx="12"/>
          </p:nvPr>
        </p:nvSpPr>
        <p:spPr/>
        <p:txBody>
          <a:bodyPr/>
          <a:lstStyle/>
          <a:p>
            <a:fld id="{B6F15528-21DE-4FAA-801E-634DDDAF4B2B}" type="slidenum">
              <a:rPr lang="en-US" smtClean="0"/>
              <a:pPr/>
              <a:t>6</a:t>
            </a:fld>
            <a:endParaRPr lang="en-US"/>
          </a:p>
        </p:txBody>
      </p:sp>
      <p:sp>
        <p:nvSpPr>
          <p:cNvPr id="3" name="Text Placeholder 2">
            <a:extLst>
              <a:ext uri="{FF2B5EF4-FFF2-40B4-BE49-F238E27FC236}">
                <a16:creationId xmlns:a16="http://schemas.microsoft.com/office/drawing/2014/main" id="{CF7C6EDA-29D8-7839-7464-96C152CEE088}"/>
              </a:ext>
            </a:extLst>
          </p:cNvPr>
          <p:cNvSpPr>
            <a:spLocks noGrp="1"/>
          </p:cNvSpPr>
          <p:nvPr>
            <p:ph type="body" sz="quarter" idx="13"/>
          </p:nvPr>
        </p:nvSpPr>
        <p:spPr/>
        <p:txBody>
          <a:bodyPr/>
          <a:lstStyle/>
          <a:p>
            <a:r>
              <a:rPr lang="en-AU" dirty="0"/>
              <a:t>Recap Coding</a:t>
            </a:r>
          </a:p>
        </p:txBody>
      </p:sp>
      <p:sp>
        <p:nvSpPr>
          <p:cNvPr id="4" name="Text Placeholder 3">
            <a:extLst>
              <a:ext uri="{FF2B5EF4-FFF2-40B4-BE49-F238E27FC236}">
                <a16:creationId xmlns:a16="http://schemas.microsoft.com/office/drawing/2014/main" id="{E8C67C3C-E1E0-C8FE-E37A-514D67250489}"/>
              </a:ext>
            </a:extLst>
          </p:cNvPr>
          <p:cNvSpPr>
            <a:spLocks noGrp="1"/>
          </p:cNvSpPr>
          <p:nvPr>
            <p:ph type="body" sz="quarter" idx="14"/>
          </p:nvPr>
        </p:nvSpPr>
        <p:spPr/>
        <p:txBody>
          <a:bodyPr/>
          <a:lstStyle/>
          <a:p>
            <a:r>
              <a:rPr lang="en-US" altLang="en-US" dirty="0">
                <a:ln>
                  <a:noFill/>
                </a:ln>
              </a:rPr>
              <a:t>Instruction note: Cover the following concepts</a:t>
            </a:r>
          </a:p>
          <a:p>
            <a:r>
              <a:rPr lang="en-GB" b="0" i="1" dirty="0"/>
              <a:t>‘Code is just a language that robots and computers understand!’</a:t>
            </a:r>
          </a:p>
          <a:p>
            <a:r>
              <a:rPr lang="en-GB" altLang="en-US" b="0" i="1" dirty="0">
                <a:ln>
                  <a:noFill/>
                </a:ln>
              </a:rPr>
              <a:t>‘We use IF STATEMENTS to tell the computer to do something IF an event occurs’</a:t>
            </a:r>
          </a:p>
          <a:p>
            <a:r>
              <a:rPr lang="en-GB" altLang="en-US" b="0" i="1" dirty="0">
                <a:ln>
                  <a:noFill/>
                </a:ln>
              </a:rPr>
              <a:t>‘We use loops to tell our computer to continue to repeat </a:t>
            </a:r>
            <a:r>
              <a:rPr lang="en-GB" altLang="en-US" b="0" i="1">
                <a:ln>
                  <a:noFill/>
                </a:ln>
              </a:rPr>
              <a:t>a stack of code’</a:t>
            </a:r>
            <a:endParaRPr lang="en-US" altLang="en-US" b="0" dirty="0">
              <a:ln>
                <a:noFill/>
              </a:ln>
            </a:endParaRPr>
          </a:p>
        </p:txBody>
      </p:sp>
    </p:spTree>
    <p:extLst>
      <p:ext uri="{BB962C8B-B14F-4D97-AF65-F5344CB8AC3E}">
        <p14:creationId xmlns:p14="http://schemas.microsoft.com/office/powerpoint/2010/main" val="596376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BC60519-3D20-551C-1134-EBEDA4528689}"/>
              </a:ext>
            </a:extLst>
          </p:cNvPr>
          <p:cNvSpPr>
            <a:spLocks noGrp="1"/>
          </p:cNvSpPr>
          <p:nvPr>
            <p:ph type="sldNum" sz="quarter" idx="12"/>
          </p:nvPr>
        </p:nvSpPr>
        <p:spPr/>
        <p:txBody>
          <a:bodyPr/>
          <a:lstStyle/>
          <a:p>
            <a:fld id="{B6F15528-21DE-4FAA-801E-634DDDAF4B2B}" type="slidenum">
              <a:rPr lang="en-US" smtClean="0"/>
              <a:pPr/>
              <a:t>7</a:t>
            </a:fld>
            <a:endParaRPr lang="en-US"/>
          </a:p>
        </p:txBody>
      </p:sp>
      <p:sp>
        <p:nvSpPr>
          <p:cNvPr id="6" name="Text Placeholder 5">
            <a:extLst>
              <a:ext uri="{FF2B5EF4-FFF2-40B4-BE49-F238E27FC236}">
                <a16:creationId xmlns:a16="http://schemas.microsoft.com/office/drawing/2014/main" id="{4DA2A84D-8DF5-F27D-7826-C68281A8840C}"/>
              </a:ext>
            </a:extLst>
          </p:cNvPr>
          <p:cNvSpPr>
            <a:spLocks noGrp="1"/>
          </p:cNvSpPr>
          <p:nvPr>
            <p:ph type="body" sz="quarter" idx="14"/>
          </p:nvPr>
        </p:nvSpPr>
        <p:spPr>
          <a:xfrm>
            <a:off x="489396" y="1933575"/>
            <a:ext cx="4855602" cy="3562350"/>
          </a:xfrm>
        </p:spPr>
        <p:txBody>
          <a:bodyPr/>
          <a:lstStyle/>
          <a:p>
            <a:r>
              <a:rPr lang="en-AU" dirty="0"/>
              <a:t>Give an example of a coding language</a:t>
            </a:r>
          </a:p>
          <a:p>
            <a:r>
              <a:rPr lang="en-AU" dirty="0"/>
              <a:t>How does an IF STATEMENT help us automate our code?</a:t>
            </a:r>
          </a:p>
          <a:p>
            <a:r>
              <a:rPr lang="en-AU" dirty="0"/>
              <a:t>How do loops help make our code shorter (or neater)</a:t>
            </a:r>
          </a:p>
          <a:p>
            <a:endParaRPr lang="en-AU" dirty="0"/>
          </a:p>
        </p:txBody>
      </p:sp>
      <p:sp>
        <p:nvSpPr>
          <p:cNvPr id="8" name="Text Placeholder 2">
            <a:extLst>
              <a:ext uri="{FF2B5EF4-FFF2-40B4-BE49-F238E27FC236}">
                <a16:creationId xmlns:a16="http://schemas.microsoft.com/office/drawing/2014/main" id="{09648C8D-617D-EA83-61D8-BE8A880CC8A0}"/>
              </a:ext>
            </a:extLst>
          </p:cNvPr>
          <p:cNvSpPr>
            <a:spLocks noGrp="1"/>
          </p:cNvSpPr>
          <p:nvPr>
            <p:ph type="body" sz="quarter" idx="13"/>
          </p:nvPr>
        </p:nvSpPr>
        <p:spPr>
          <a:xfrm>
            <a:off x="488950" y="549275"/>
            <a:ext cx="5505450" cy="952500"/>
          </a:xfrm>
        </p:spPr>
        <p:txBody>
          <a:bodyPr/>
          <a:lstStyle/>
          <a:p>
            <a:r>
              <a:rPr lang="en-AU" sz="3600" noProof="0" dirty="0"/>
              <a:t>Let’s remember what we learned in Lesson 3!</a:t>
            </a:r>
          </a:p>
        </p:txBody>
      </p:sp>
      <p:pic>
        <p:nvPicPr>
          <p:cNvPr id="4" name="Picture 3" descr="Computer script on a screen">
            <a:extLst>
              <a:ext uri="{FF2B5EF4-FFF2-40B4-BE49-F238E27FC236}">
                <a16:creationId xmlns:a16="http://schemas.microsoft.com/office/drawing/2014/main" id="{48FE5175-2804-825E-988E-8407283E6A7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19725" y="2245014"/>
            <a:ext cx="3552825" cy="2367972"/>
          </a:xfrm>
          <a:prstGeom prst="rect">
            <a:avLst/>
          </a:prstGeom>
        </p:spPr>
      </p:pic>
    </p:spTree>
    <p:extLst>
      <p:ext uri="{BB962C8B-B14F-4D97-AF65-F5344CB8AC3E}">
        <p14:creationId xmlns:p14="http://schemas.microsoft.com/office/powerpoint/2010/main" val="5437666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A7EF23D-35EC-8F85-1164-0F2C95C0A48A}"/>
              </a:ext>
            </a:extLst>
          </p:cNvPr>
          <p:cNvSpPr>
            <a:spLocks noGrp="1"/>
          </p:cNvSpPr>
          <p:nvPr>
            <p:ph type="sldNum" sz="quarter" idx="12"/>
          </p:nvPr>
        </p:nvSpPr>
        <p:spPr/>
        <p:txBody>
          <a:bodyPr/>
          <a:lstStyle/>
          <a:p>
            <a:fld id="{B6F15528-21DE-4FAA-801E-634DDDAF4B2B}" type="slidenum">
              <a:rPr lang="en-US" smtClean="0"/>
              <a:pPr/>
              <a:t>8</a:t>
            </a:fld>
            <a:endParaRPr lang="en-US"/>
          </a:p>
        </p:txBody>
      </p:sp>
      <p:sp>
        <p:nvSpPr>
          <p:cNvPr id="3" name="Text Placeholder 2">
            <a:extLst>
              <a:ext uri="{FF2B5EF4-FFF2-40B4-BE49-F238E27FC236}">
                <a16:creationId xmlns:a16="http://schemas.microsoft.com/office/drawing/2014/main" id="{1A6E5BA0-8F4E-F1B3-75CB-E85033674832}"/>
              </a:ext>
            </a:extLst>
          </p:cNvPr>
          <p:cNvSpPr>
            <a:spLocks noGrp="1"/>
          </p:cNvSpPr>
          <p:nvPr>
            <p:ph type="body" sz="quarter" idx="13"/>
          </p:nvPr>
        </p:nvSpPr>
        <p:spPr/>
        <p:txBody>
          <a:bodyPr/>
          <a:lstStyle/>
          <a:p>
            <a:r>
              <a:rPr lang="en-AU" dirty="0"/>
              <a:t>Introduction to AI</a:t>
            </a:r>
          </a:p>
        </p:txBody>
      </p:sp>
      <p:sp>
        <p:nvSpPr>
          <p:cNvPr id="4" name="Text Placeholder 3">
            <a:extLst>
              <a:ext uri="{FF2B5EF4-FFF2-40B4-BE49-F238E27FC236}">
                <a16:creationId xmlns:a16="http://schemas.microsoft.com/office/drawing/2014/main" id="{BADBBD61-735A-2891-DDB7-A7C8F85C5CA5}"/>
              </a:ext>
            </a:extLst>
          </p:cNvPr>
          <p:cNvSpPr>
            <a:spLocks noGrp="1"/>
          </p:cNvSpPr>
          <p:nvPr>
            <p:ph type="body" sz="quarter" idx="14"/>
          </p:nvPr>
        </p:nvSpPr>
        <p:spPr/>
        <p:txBody>
          <a:bodyPr/>
          <a:lstStyle/>
          <a:p>
            <a:r>
              <a:rPr lang="en-US" altLang="en-US" dirty="0">
                <a:ln>
                  <a:noFill/>
                </a:ln>
              </a:rPr>
              <a:t>Sample script: “</a:t>
            </a:r>
            <a:r>
              <a:rPr lang="en-US" altLang="en-US" b="0" i="1" dirty="0">
                <a:ln>
                  <a:noFill/>
                </a:ln>
              </a:rPr>
              <a:t>AI stands for artificial intelligence. It’s when computers are programmed to do things that would normally require thinking (like humans do). It learns from patterns in data, just like how we learn from our experiences. We know AI is everywhere already! It helps us with YouTube/Netflix suggestions, Siri in our phones, Google Translate, Maps and autocorrect. </a:t>
            </a:r>
          </a:p>
          <a:p>
            <a:r>
              <a:rPr lang="en-US" altLang="en-US" b="0" i="1" dirty="0">
                <a:ln>
                  <a:noFill/>
                </a:ln>
              </a:rPr>
              <a:t>It is made by humans but doesn’t have emotions or feelings like we do. There are many different types of AI and we will learn about them in the next few weeks. You may have heard of:</a:t>
            </a:r>
          </a:p>
          <a:p>
            <a:pPr lvl="1"/>
            <a:r>
              <a:rPr lang="en-US" altLang="en-US" b="0" i="1" dirty="0">
                <a:ln>
                  <a:noFill/>
                </a:ln>
              </a:rPr>
              <a:t>generative AI: a tool that is able to generate text, images or videos</a:t>
            </a:r>
            <a:endParaRPr lang="en-US" altLang="en-US" dirty="0">
              <a:ln>
                <a:noFill/>
              </a:ln>
            </a:endParaRPr>
          </a:p>
          <a:p>
            <a:pPr lvl="1"/>
            <a:r>
              <a:rPr lang="en-US" altLang="en-US" b="0" i="1" dirty="0">
                <a:ln>
                  <a:noFill/>
                </a:ln>
              </a:rPr>
              <a:t>LLM</a:t>
            </a:r>
            <a:r>
              <a:rPr lang="en-US" altLang="en-US" dirty="0">
                <a:ln>
                  <a:noFill/>
                </a:ln>
              </a:rPr>
              <a:t> (large language models)</a:t>
            </a:r>
            <a:r>
              <a:rPr lang="en-US" altLang="en-US" b="0" i="1" dirty="0">
                <a:ln>
                  <a:noFill/>
                </a:ln>
              </a:rPr>
              <a:t> an AI tool that learns from and produces text, based on predictions</a:t>
            </a:r>
          </a:p>
          <a:p>
            <a:pPr lvl="1"/>
            <a:r>
              <a:rPr lang="en-US" altLang="en-US" b="0" i="1" dirty="0">
                <a:ln>
                  <a:noFill/>
                </a:ln>
              </a:rPr>
              <a:t>machine learning, enables systems to learn from many types of data! ”</a:t>
            </a:r>
          </a:p>
          <a:p>
            <a:pPr marL="237717" lvl="1" indent="0">
              <a:buNone/>
            </a:pPr>
            <a:r>
              <a:rPr lang="en-US" altLang="en-US" b="1" dirty="0">
                <a:ln>
                  <a:noFill/>
                </a:ln>
              </a:rPr>
              <a:t>Note: Some products like ChatGPT use all of these AI technologies together. </a:t>
            </a:r>
            <a:endParaRPr lang="en-US" altLang="en-US" b="1" i="1" dirty="0">
              <a:ln>
                <a:noFill/>
              </a:ln>
            </a:endParaRPr>
          </a:p>
        </p:txBody>
      </p:sp>
    </p:spTree>
    <p:extLst>
      <p:ext uri="{BB962C8B-B14F-4D97-AF65-F5344CB8AC3E}">
        <p14:creationId xmlns:p14="http://schemas.microsoft.com/office/powerpoint/2010/main" val="16145849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ECA8DEA-D2A5-096A-2D6B-ED641088F7C2}"/>
              </a:ext>
            </a:extLst>
          </p:cNvPr>
          <p:cNvSpPr>
            <a:spLocks noGrp="1"/>
          </p:cNvSpPr>
          <p:nvPr>
            <p:ph type="sldNum" sz="quarter" idx="12"/>
          </p:nvPr>
        </p:nvSpPr>
        <p:spPr/>
        <p:txBody>
          <a:bodyPr/>
          <a:lstStyle/>
          <a:p>
            <a:fld id="{B6F15528-21DE-4FAA-801E-634DDDAF4B2B}" type="slidenum">
              <a:rPr lang="en-US" smtClean="0"/>
              <a:pPr/>
              <a:t>9</a:t>
            </a:fld>
            <a:endParaRPr lang="en-US"/>
          </a:p>
        </p:txBody>
      </p:sp>
      <p:sp>
        <p:nvSpPr>
          <p:cNvPr id="3" name="Text Placeholder 2">
            <a:extLst>
              <a:ext uri="{FF2B5EF4-FFF2-40B4-BE49-F238E27FC236}">
                <a16:creationId xmlns:a16="http://schemas.microsoft.com/office/drawing/2014/main" id="{FAB0C7FC-09E6-CE59-6269-FDBDE9AA59C6}"/>
              </a:ext>
            </a:extLst>
          </p:cNvPr>
          <p:cNvSpPr>
            <a:spLocks noGrp="1"/>
          </p:cNvSpPr>
          <p:nvPr>
            <p:ph type="body" sz="quarter" idx="13"/>
          </p:nvPr>
        </p:nvSpPr>
        <p:spPr/>
        <p:txBody>
          <a:bodyPr/>
          <a:lstStyle/>
          <a:p>
            <a:r>
              <a:rPr lang="en-AU" dirty="0"/>
              <a:t>Introduction to AI</a:t>
            </a:r>
          </a:p>
        </p:txBody>
      </p:sp>
      <p:sp>
        <p:nvSpPr>
          <p:cNvPr id="5" name="Rectangle 1">
            <a:extLst>
              <a:ext uri="{FF2B5EF4-FFF2-40B4-BE49-F238E27FC236}">
                <a16:creationId xmlns:a16="http://schemas.microsoft.com/office/drawing/2014/main" id="{8E1810E0-8BE2-113E-4C34-3629FE419462}"/>
              </a:ext>
            </a:extLst>
          </p:cNvPr>
          <p:cNvSpPr>
            <a:spLocks noGrp="1" noChangeArrowheads="1"/>
          </p:cNvSpPr>
          <p:nvPr>
            <p:ph type="body" sz="quarter" idx="14"/>
          </p:nvPr>
        </p:nvSpPr>
        <p:spPr bwMode="auto">
          <a:xfrm>
            <a:off x="489396" y="1768989"/>
            <a:ext cx="7015927" cy="41426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r>
              <a:rPr lang="en-AU" sz="2800" b="1" dirty="0">
                <a:solidFill>
                  <a:srgbClr val="233A17"/>
                </a:solidFill>
                <a:latin typeface="Berlin Sans FB"/>
              </a:rPr>
              <a:t>AI = Artificial Intelligence</a:t>
            </a:r>
          </a:p>
          <a:p>
            <a:endParaRPr lang="en-AU" dirty="0"/>
          </a:p>
          <a:p>
            <a:r>
              <a:rPr lang="en-AU" sz="2800" b="0" dirty="0">
                <a:solidFill>
                  <a:srgbClr val="233A17"/>
                </a:solidFill>
                <a:latin typeface="Berlin Sans FB"/>
              </a:rPr>
              <a:t>🧠 Learns from patterns in data</a:t>
            </a:r>
          </a:p>
          <a:p>
            <a:endParaRPr lang="en-AU" dirty="0">
              <a:latin typeface="Berlin Sans FB"/>
            </a:endParaRPr>
          </a:p>
          <a:p>
            <a:endParaRPr lang="en-AU" sz="2800" b="0" dirty="0">
              <a:solidFill>
                <a:srgbClr val="233A17"/>
              </a:solidFill>
              <a:latin typeface="Berlin Sans FB"/>
            </a:endParaRPr>
          </a:p>
          <a:p>
            <a:r>
              <a:rPr lang="en-AU" sz="2800" b="0" dirty="0">
                <a:solidFill>
                  <a:srgbClr val="233A17"/>
                </a:solidFill>
                <a:latin typeface="Berlin Sans FB"/>
              </a:rPr>
              <a:t>🛠 A tool made by humans — not magic!</a:t>
            </a:r>
          </a:p>
          <a:p>
            <a:endParaRPr lang="en-AU" sz="2800" b="0" dirty="0">
              <a:solidFill>
                <a:srgbClr val="233A17"/>
              </a:solidFill>
              <a:latin typeface="Berlin Sans FB"/>
            </a:endParaRPr>
          </a:p>
          <a:p>
            <a:r>
              <a:rPr lang="en-AU" sz="2800" b="0" dirty="0">
                <a:solidFill>
                  <a:srgbClr val="233A17"/>
                </a:solidFill>
                <a:latin typeface="Berlin Sans FB"/>
              </a:rPr>
              <a:t>📱 Generative AI - LLMs - Machine Learning</a:t>
            </a:r>
          </a:p>
        </p:txBody>
      </p:sp>
      <p:pic>
        <p:nvPicPr>
          <p:cNvPr id="6" name="Picture 5" descr="Angle view of circuit shaped like a brain">
            <a:extLst>
              <a:ext uri="{FF2B5EF4-FFF2-40B4-BE49-F238E27FC236}">
                <a16:creationId xmlns:a16="http://schemas.microsoft.com/office/drawing/2014/main" id="{3EC0C9D7-B23C-C85C-0026-2B4A987C9D8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88058" y="1702612"/>
            <a:ext cx="3322645" cy="2314280"/>
          </a:xfrm>
          <a:prstGeom prst="rect">
            <a:avLst/>
          </a:prstGeom>
        </p:spPr>
      </p:pic>
    </p:spTree>
    <p:extLst>
      <p:ext uri="{BB962C8B-B14F-4D97-AF65-F5344CB8AC3E}">
        <p14:creationId xmlns:p14="http://schemas.microsoft.com/office/powerpoint/2010/main" val="146055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F3BE29-ED1E-48B8-730F-A39C9A0B811B}"/>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CE381C8-51E1-9095-4848-BD8C4A0965A9}"/>
              </a:ext>
            </a:extLst>
          </p:cNvPr>
          <p:cNvSpPr>
            <a:spLocks noGrp="1"/>
          </p:cNvSpPr>
          <p:nvPr>
            <p:ph type="sldNum" sz="quarter" idx="12"/>
          </p:nvPr>
        </p:nvSpPr>
        <p:spPr/>
        <p:txBody>
          <a:bodyPr/>
          <a:lstStyle/>
          <a:p>
            <a:fld id="{B6F15528-21DE-4FAA-801E-634DDDAF4B2B}" type="slidenum">
              <a:rPr lang="en-US" smtClean="0"/>
              <a:pPr/>
              <a:t>10</a:t>
            </a:fld>
            <a:endParaRPr lang="en-US"/>
          </a:p>
        </p:txBody>
      </p:sp>
      <p:sp>
        <p:nvSpPr>
          <p:cNvPr id="3" name="Text Placeholder 2">
            <a:extLst>
              <a:ext uri="{FF2B5EF4-FFF2-40B4-BE49-F238E27FC236}">
                <a16:creationId xmlns:a16="http://schemas.microsoft.com/office/drawing/2014/main" id="{8EACF9B9-DD6F-8BF9-E455-95A2D17AD375}"/>
              </a:ext>
            </a:extLst>
          </p:cNvPr>
          <p:cNvSpPr>
            <a:spLocks noGrp="1"/>
          </p:cNvSpPr>
          <p:nvPr>
            <p:ph type="body" sz="quarter" idx="13"/>
          </p:nvPr>
        </p:nvSpPr>
        <p:spPr/>
        <p:txBody>
          <a:bodyPr/>
          <a:lstStyle/>
          <a:p>
            <a:r>
              <a:rPr lang="en-AU" dirty="0"/>
              <a:t>Learning from patterns</a:t>
            </a:r>
          </a:p>
        </p:txBody>
      </p:sp>
      <p:sp>
        <p:nvSpPr>
          <p:cNvPr id="4" name="Text Placeholder 3">
            <a:extLst>
              <a:ext uri="{FF2B5EF4-FFF2-40B4-BE49-F238E27FC236}">
                <a16:creationId xmlns:a16="http://schemas.microsoft.com/office/drawing/2014/main" id="{97788290-38BB-1E77-6D86-901F6366EB1F}"/>
              </a:ext>
            </a:extLst>
          </p:cNvPr>
          <p:cNvSpPr>
            <a:spLocks noGrp="1"/>
          </p:cNvSpPr>
          <p:nvPr>
            <p:ph type="body" sz="quarter" idx="14"/>
          </p:nvPr>
        </p:nvSpPr>
        <p:spPr/>
        <p:txBody>
          <a:bodyPr/>
          <a:lstStyle/>
          <a:p>
            <a:r>
              <a:rPr lang="en-US" altLang="en-US" dirty="0">
                <a:ln>
                  <a:noFill/>
                </a:ln>
              </a:rPr>
              <a:t>Sample script: “</a:t>
            </a:r>
            <a:r>
              <a:rPr lang="en-US" altLang="en-US" b="0" i="1" dirty="0">
                <a:ln>
                  <a:noFill/>
                </a:ln>
              </a:rPr>
              <a:t>If we went to our YouTube or Netflix recommendations we would see a whole bunch of TV shows, movies and videos to watch. How does the AI suggest we watch these? It doesn’t know us, and it’s definitely never watched TV with us, we might not have ever told it what we do and don’t like. It’s because it can look at data of millions of other people who have watched similar things to us and see what they watched next, it then suggests them as something we might like to watch next!</a:t>
            </a:r>
          </a:p>
          <a:p>
            <a:r>
              <a:rPr lang="en-US" altLang="en-US" b="0" i="1" dirty="0">
                <a:ln>
                  <a:noFill/>
                </a:ln>
              </a:rPr>
              <a:t>In other words, it is using data to make a prediction”</a:t>
            </a:r>
            <a:endParaRPr lang="en-US" altLang="en-US" dirty="0">
              <a:ln>
                <a:noFill/>
              </a:ln>
            </a:endParaRPr>
          </a:p>
        </p:txBody>
      </p:sp>
    </p:spTree>
    <p:extLst>
      <p:ext uri="{BB962C8B-B14F-4D97-AF65-F5344CB8AC3E}">
        <p14:creationId xmlns:p14="http://schemas.microsoft.com/office/powerpoint/2010/main" val="27066901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122A92C-A5CF-8889-825B-A1848C4435BB}"/>
              </a:ext>
            </a:extLst>
          </p:cNvPr>
          <p:cNvSpPr>
            <a:spLocks noGrp="1"/>
          </p:cNvSpPr>
          <p:nvPr>
            <p:ph type="sldNum" sz="quarter" idx="12"/>
          </p:nvPr>
        </p:nvSpPr>
        <p:spPr/>
        <p:txBody>
          <a:bodyPr/>
          <a:lstStyle/>
          <a:p>
            <a:fld id="{B6F15528-21DE-4FAA-801E-634DDDAF4B2B}" type="slidenum">
              <a:rPr lang="en-US" smtClean="0"/>
              <a:pPr/>
              <a:t>11</a:t>
            </a:fld>
            <a:endParaRPr lang="en-US"/>
          </a:p>
        </p:txBody>
      </p:sp>
      <p:sp>
        <p:nvSpPr>
          <p:cNvPr id="3" name="Text Placeholder 2">
            <a:extLst>
              <a:ext uri="{FF2B5EF4-FFF2-40B4-BE49-F238E27FC236}">
                <a16:creationId xmlns:a16="http://schemas.microsoft.com/office/drawing/2014/main" id="{821186C6-3AAD-612A-B05B-7AD113076390}"/>
              </a:ext>
            </a:extLst>
          </p:cNvPr>
          <p:cNvSpPr>
            <a:spLocks noGrp="1"/>
          </p:cNvSpPr>
          <p:nvPr>
            <p:ph type="body" sz="quarter" idx="13"/>
          </p:nvPr>
        </p:nvSpPr>
        <p:spPr>
          <a:xfrm>
            <a:off x="489395" y="549236"/>
            <a:ext cx="5638027" cy="952500"/>
          </a:xfrm>
        </p:spPr>
        <p:txBody>
          <a:bodyPr/>
          <a:lstStyle/>
          <a:p>
            <a:r>
              <a:rPr lang="en-AU" dirty="0"/>
              <a:t>Learning from patterns-not thinking</a:t>
            </a:r>
          </a:p>
        </p:txBody>
      </p:sp>
      <p:sp>
        <p:nvSpPr>
          <p:cNvPr id="4" name="Text Placeholder 3">
            <a:extLst>
              <a:ext uri="{FF2B5EF4-FFF2-40B4-BE49-F238E27FC236}">
                <a16:creationId xmlns:a16="http://schemas.microsoft.com/office/drawing/2014/main" id="{0E4B5656-C9FA-BD12-AE38-E75E7C79C0E5}"/>
              </a:ext>
            </a:extLst>
          </p:cNvPr>
          <p:cNvSpPr>
            <a:spLocks noGrp="1"/>
          </p:cNvSpPr>
          <p:nvPr>
            <p:ph type="body" sz="quarter" idx="14"/>
          </p:nvPr>
        </p:nvSpPr>
        <p:spPr/>
        <p:txBody>
          <a:bodyPr/>
          <a:lstStyle/>
          <a:p>
            <a:r>
              <a:rPr lang="en-AU" sz="2800" b="1" dirty="0">
                <a:solidFill>
                  <a:srgbClr val="233A17"/>
                </a:solidFill>
                <a:latin typeface="Berlin Sans FB"/>
              </a:rPr>
              <a:t>AI finds patterns — it does NOT think like us</a:t>
            </a:r>
          </a:p>
          <a:p>
            <a:endParaRPr lang="en-AU"/>
          </a:p>
          <a:p>
            <a:r>
              <a:rPr lang="en-AU" sz="2800" b="0" dirty="0">
                <a:solidFill>
                  <a:srgbClr val="233A17"/>
                </a:solidFill>
                <a:latin typeface="Berlin Sans FB"/>
              </a:rPr>
              <a:t>📺 Netflix doesn’t know you</a:t>
            </a:r>
          </a:p>
          <a:p>
            <a:r>
              <a:rPr lang="en-AU" sz="2800" b="0" dirty="0">
                <a:solidFill>
                  <a:srgbClr val="233A17"/>
                </a:solidFill>
                <a:latin typeface="Berlin Sans FB"/>
              </a:rPr>
              <a:t>It spots what millions of similar people watched next</a:t>
            </a:r>
          </a:p>
          <a:p>
            <a:endParaRPr lang="en-AU"/>
          </a:p>
          <a:p>
            <a:r>
              <a:rPr lang="en-AU" sz="2800" b="1" i="1" dirty="0">
                <a:solidFill>
                  <a:srgbClr val="F3A447"/>
                </a:solidFill>
                <a:latin typeface="Berlin Sans FB"/>
              </a:rPr>
              <a:t>Pattern → Prediction (not understanding!)</a:t>
            </a:r>
          </a:p>
        </p:txBody>
      </p:sp>
    </p:spTree>
    <p:extLst>
      <p:ext uri="{BB962C8B-B14F-4D97-AF65-F5344CB8AC3E}">
        <p14:creationId xmlns:p14="http://schemas.microsoft.com/office/powerpoint/2010/main" val="722144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BEE361C-A716-F4A3-BF2E-9C265F2DE942}"/>
              </a:ext>
            </a:extLst>
          </p:cNvPr>
          <p:cNvSpPr>
            <a:spLocks noGrp="1"/>
          </p:cNvSpPr>
          <p:nvPr>
            <p:ph type="sldNum" sz="quarter" idx="12"/>
          </p:nvPr>
        </p:nvSpPr>
        <p:spPr/>
        <p:txBody>
          <a:bodyPr/>
          <a:lstStyle/>
          <a:p>
            <a:fld id="{B6F15528-21DE-4FAA-801E-634DDDAF4B2B}" type="slidenum">
              <a:rPr lang="en-US" smtClean="0"/>
              <a:pPr/>
              <a:t>12</a:t>
            </a:fld>
            <a:endParaRPr lang="en-US"/>
          </a:p>
        </p:txBody>
      </p:sp>
      <p:sp>
        <p:nvSpPr>
          <p:cNvPr id="3" name="Text Placeholder 2">
            <a:extLst>
              <a:ext uri="{FF2B5EF4-FFF2-40B4-BE49-F238E27FC236}">
                <a16:creationId xmlns:a16="http://schemas.microsoft.com/office/drawing/2014/main" id="{5B5D4960-4904-F3B5-8A97-49E42B72A2D2}"/>
              </a:ext>
            </a:extLst>
          </p:cNvPr>
          <p:cNvSpPr>
            <a:spLocks noGrp="1"/>
          </p:cNvSpPr>
          <p:nvPr>
            <p:ph type="body" sz="quarter" idx="13"/>
          </p:nvPr>
        </p:nvSpPr>
        <p:spPr/>
        <p:txBody>
          <a:bodyPr/>
          <a:lstStyle/>
          <a:p>
            <a:r>
              <a:rPr lang="en-AU" dirty="0"/>
              <a:t>It’s EVERYWHERE!</a:t>
            </a:r>
          </a:p>
        </p:txBody>
      </p:sp>
      <p:sp>
        <p:nvSpPr>
          <p:cNvPr id="80" name="AICard0"/>
          <p:cNvSpPr txBox="1">
            <a:spLocks/>
          </p:cNvSpPr>
          <p:nvPr/>
        </p:nvSpPr>
        <p:spPr>
          <a:xfrm>
            <a:off x="457200" y="1714500"/>
            <a:ext cx="1995675" cy="2400300"/>
          </a:xfrm>
          <a:prstGeom prst="roundRect">
            <a:avLst>
              <a:gd name="adj" fmla="val 16667"/>
            </a:avLst>
          </a:prstGeom>
          <a:solidFill>
            <a:srgbClr val="F3A447"/>
          </a:solidFill>
        </p:spPr>
        <p:txBody>
          <a:bodyPr vert="horz" lIns="91440" tIns="182880" rIns="91440" bIns="91440" rtlCol="0" anchor="t"/>
          <a:lstStyle/>
          <a:p>
            <a:pPr algn="ctr"/>
            <a:r>
              <a:rPr lang="en-AU" sz="3200" b="1" dirty="0">
                <a:solidFill>
                  <a:srgbClr val="233A17"/>
                </a:solidFill>
                <a:latin typeface="Berlin Sans FB"/>
              </a:rPr>
              <a:t>✅</a:t>
            </a:r>
          </a:p>
          <a:p>
            <a:pPr algn="ctr"/>
            <a:r>
              <a:rPr lang="en-AU" sz="2000" b="1" dirty="0">
                <a:solidFill>
                  <a:srgbClr val="233A17"/>
                </a:solidFill>
                <a:latin typeface="Berlin Sans FB"/>
              </a:rPr>
              <a:t>Autocorrect</a:t>
            </a:r>
          </a:p>
          <a:p>
            <a:pPr algn="ctr"/>
            <a:r>
              <a:rPr lang="en-AU" sz="1600" dirty="0">
                <a:solidFill>
                  <a:srgbClr val="233A17"/>
                </a:solidFill>
                <a:latin typeface="Berlin Sans FB"/>
              </a:rPr>
              <a:t>fixes typos as you type</a:t>
            </a:r>
          </a:p>
        </p:txBody>
      </p:sp>
      <p:sp>
        <p:nvSpPr>
          <p:cNvPr id="81" name="AICard1"/>
          <p:cNvSpPr txBox="1">
            <a:spLocks/>
          </p:cNvSpPr>
          <p:nvPr/>
        </p:nvSpPr>
        <p:spPr>
          <a:xfrm>
            <a:off x="2567175" y="1714500"/>
            <a:ext cx="1995675" cy="2400300"/>
          </a:xfrm>
          <a:prstGeom prst="roundRect">
            <a:avLst>
              <a:gd name="adj" fmla="val 16667"/>
            </a:avLst>
          </a:prstGeom>
          <a:solidFill>
            <a:srgbClr val="E7BC29"/>
          </a:solidFill>
        </p:spPr>
        <p:txBody>
          <a:bodyPr vert="horz" lIns="91440" tIns="182880" rIns="91440" bIns="91440" rtlCol="0" anchor="t"/>
          <a:lstStyle/>
          <a:p>
            <a:pPr algn="ctr"/>
            <a:r>
              <a:rPr lang="en-AU" sz="3200" b="1" dirty="0">
                <a:solidFill>
                  <a:srgbClr val="233A17"/>
                </a:solidFill>
                <a:latin typeface="Berlin Sans FB"/>
              </a:rPr>
              <a:t>🧑</a:t>
            </a:r>
          </a:p>
          <a:p>
            <a:pPr algn="ctr"/>
            <a:r>
              <a:rPr lang="en-AU" sz="2000" b="1" dirty="0">
                <a:solidFill>
                  <a:srgbClr val="233A17"/>
                </a:solidFill>
                <a:latin typeface="Berlin Sans FB"/>
              </a:rPr>
              <a:t>Face ID</a:t>
            </a:r>
          </a:p>
          <a:p>
            <a:pPr algn="ctr"/>
            <a:r>
              <a:rPr lang="en-AU" sz="1600" dirty="0">
                <a:solidFill>
                  <a:srgbClr val="233A17"/>
                </a:solidFill>
                <a:latin typeface="Berlin Sans FB"/>
              </a:rPr>
              <a:t>recognises your face</a:t>
            </a:r>
          </a:p>
        </p:txBody>
      </p:sp>
      <p:sp>
        <p:nvSpPr>
          <p:cNvPr id="82" name="AICard2"/>
          <p:cNvSpPr txBox="1">
            <a:spLocks/>
          </p:cNvSpPr>
          <p:nvPr/>
        </p:nvSpPr>
        <p:spPr>
          <a:xfrm>
            <a:off x="4677150" y="1714500"/>
            <a:ext cx="1995675" cy="2400300"/>
          </a:xfrm>
          <a:prstGeom prst="roundRect">
            <a:avLst>
              <a:gd name="adj" fmla="val 16667"/>
            </a:avLst>
          </a:prstGeom>
          <a:solidFill>
            <a:srgbClr val="A5B592"/>
          </a:solidFill>
        </p:spPr>
        <p:txBody>
          <a:bodyPr vert="horz" lIns="91440" tIns="182880" rIns="91440" bIns="91440" rtlCol="0" anchor="t"/>
          <a:lstStyle/>
          <a:p>
            <a:pPr algn="ctr"/>
            <a:r>
              <a:rPr lang="en-AU" sz="3200" b="1" dirty="0">
                <a:solidFill>
                  <a:srgbClr val="233A17"/>
                </a:solidFill>
                <a:latin typeface="Berlin Sans FB"/>
              </a:rPr>
              <a:t>📧</a:t>
            </a:r>
          </a:p>
          <a:p>
            <a:pPr algn="ctr"/>
            <a:r>
              <a:rPr lang="en-AU" sz="2000" b="1" dirty="0">
                <a:solidFill>
                  <a:srgbClr val="233A17"/>
                </a:solidFill>
                <a:latin typeface="Berlin Sans FB"/>
              </a:rPr>
              <a:t>Spam filter</a:t>
            </a:r>
          </a:p>
          <a:p>
            <a:pPr algn="ctr"/>
            <a:r>
              <a:rPr lang="en-AU" sz="1600" dirty="0">
                <a:solidFill>
                  <a:srgbClr val="233A17"/>
                </a:solidFill>
                <a:latin typeface="Berlin Sans FB"/>
              </a:rPr>
              <a:t>blocks junk mail</a:t>
            </a:r>
          </a:p>
        </p:txBody>
      </p:sp>
      <p:sp>
        <p:nvSpPr>
          <p:cNvPr id="83" name="AICard3"/>
          <p:cNvSpPr txBox="1">
            <a:spLocks/>
          </p:cNvSpPr>
          <p:nvPr/>
        </p:nvSpPr>
        <p:spPr>
          <a:xfrm>
            <a:off x="6787125" y="1714500"/>
            <a:ext cx="1995675" cy="2400300"/>
          </a:xfrm>
          <a:prstGeom prst="roundRect">
            <a:avLst>
              <a:gd name="adj" fmla="val 16667"/>
            </a:avLst>
          </a:prstGeom>
          <a:solidFill>
            <a:srgbClr val="233A17"/>
          </a:solidFill>
        </p:spPr>
        <p:txBody>
          <a:bodyPr vert="horz" lIns="91440" tIns="182880" rIns="91440" bIns="91440" rtlCol="0" anchor="t"/>
          <a:lstStyle/>
          <a:p>
            <a:pPr algn="ctr"/>
            <a:r>
              <a:rPr lang="en-AU" sz="3200" b="1" dirty="0">
                <a:solidFill>
                  <a:srgbClr val="FEFAC9"/>
                </a:solidFill>
                <a:latin typeface="Berlin Sans FB"/>
              </a:rPr>
              <a:t>🤖</a:t>
            </a:r>
          </a:p>
          <a:p>
            <a:pPr algn="ctr"/>
            <a:r>
              <a:rPr lang="en-AU" sz="2000" b="1" dirty="0">
                <a:solidFill>
                  <a:srgbClr val="FEFAC9"/>
                </a:solidFill>
                <a:latin typeface="Berlin Sans FB"/>
              </a:rPr>
              <a:t>ChatGPT</a:t>
            </a:r>
          </a:p>
          <a:p>
            <a:pPr algn="ctr"/>
            <a:r>
              <a:rPr lang="en-AU" sz="1600" dirty="0">
                <a:solidFill>
                  <a:srgbClr val="FEFAC9"/>
                </a:solidFill>
                <a:latin typeface="Berlin Sans FB"/>
              </a:rPr>
              <a:t>predicts next word</a:t>
            </a:r>
          </a:p>
        </p:txBody>
      </p:sp>
      <p:sp>
        <p:nvSpPr>
          <p:cNvPr id="85" name="QBox"/>
          <p:cNvSpPr txBox="1">
            <a:spLocks/>
          </p:cNvSpPr>
          <p:nvPr/>
        </p:nvSpPr>
        <p:spPr>
          <a:xfrm>
            <a:off x="457200" y="4229100"/>
            <a:ext cx="8229600" cy="571500"/>
          </a:xfrm>
          <a:prstGeom prst="rect">
            <a:avLst/>
          </a:prstGeom>
          <a:solidFill>
            <a:srgbClr val="F3A447"/>
          </a:solidFill>
        </p:spPr>
        <p:txBody>
          <a:bodyPr vert="horz" lIns="182880" tIns="91440" rIns="182880" bIns="91440" rtlCol="0" anchor="ctr"/>
          <a:lstStyle/>
          <a:p>
            <a:pPr algn="ctr"/>
            <a:r>
              <a:rPr lang="en-AU" sz="2400" b="1" dirty="0">
                <a:solidFill>
                  <a:srgbClr val="FEFAC9"/>
                </a:solidFill>
                <a:latin typeface="Berlin Sans FB"/>
              </a:rPr>
              <a:t>🤔 Can you think of more examples?</a:t>
            </a:r>
          </a:p>
        </p:txBody>
      </p:sp>
    </p:spTree>
    <p:extLst>
      <p:ext uri="{BB962C8B-B14F-4D97-AF65-F5344CB8AC3E}">
        <p14:creationId xmlns:p14="http://schemas.microsoft.com/office/powerpoint/2010/main" val="38593423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0583A70-5388-73D7-AB62-45F5CAD3DA13}"/>
              </a:ext>
            </a:extLst>
          </p:cNvPr>
          <p:cNvSpPr>
            <a:spLocks noGrp="1"/>
          </p:cNvSpPr>
          <p:nvPr>
            <p:ph type="sldNum" sz="quarter" idx="12"/>
          </p:nvPr>
        </p:nvSpPr>
        <p:spPr/>
        <p:txBody>
          <a:bodyPr/>
          <a:lstStyle/>
          <a:p>
            <a:fld id="{B6F15528-21DE-4FAA-801E-634DDDAF4B2B}" type="slidenum">
              <a:rPr lang="en-US" smtClean="0"/>
              <a:pPr/>
              <a:t>13</a:t>
            </a:fld>
            <a:endParaRPr lang="en-US"/>
          </a:p>
        </p:txBody>
      </p:sp>
      <p:sp>
        <p:nvSpPr>
          <p:cNvPr id="3" name="Text Placeholder 2">
            <a:extLst>
              <a:ext uri="{FF2B5EF4-FFF2-40B4-BE49-F238E27FC236}">
                <a16:creationId xmlns:a16="http://schemas.microsoft.com/office/drawing/2014/main" id="{D311748D-370B-1FEA-8D96-89C38922AC1A}"/>
              </a:ext>
            </a:extLst>
          </p:cNvPr>
          <p:cNvSpPr>
            <a:spLocks noGrp="1"/>
          </p:cNvSpPr>
          <p:nvPr>
            <p:ph type="body" sz="quarter" idx="13"/>
          </p:nvPr>
        </p:nvSpPr>
        <p:spPr/>
        <p:txBody>
          <a:bodyPr/>
          <a:lstStyle/>
          <a:p>
            <a:r>
              <a:rPr lang="en-AU" dirty="0"/>
              <a:t>Is It AI?</a:t>
            </a:r>
          </a:p>
        </p:txBody>
      </p:sp>
      <p:sp>
        <p:nvSpPr>
          <p:cNvPr id="4" name="Text Placeholder 3">
            <a:extLst>
              <a:ext uri="{FF2B5EF4-FFF2-40B4-BE49-F238E27FC236}">
                <a16:creationId xmlns:a16="http://schemas.microsoft.com/office/drawing/2014/main" id="{C056F947-617D-2B8F-6EC7-F12EC52FE81E}"/>
              </a:ext>
            </a:extLst>
          </p:cNvPr>
          <p:cNvSpPr>
            <a:spLocks noGrp="1"/>
          </p:cNvSpPr>
          <p:nvPr>
            <p:ph type="body" sz="quarter" idx="14"/>
          </p:nvPr>
        </p:nvSpPr>
        <p:spPr>
          <a:xfrm>
            <a:off x="489396" y="1274952"/>
            <a:ext cx="5751148" cy="3562350"/>
          </a:xfrm>
        </p:spPr>
        <p:txBody>
          <a:bodyPr/>
          <a:lstStyle/>
          <a:p>
            <a:r>
              <a:rPr lang="en-AU" dirty="0"/>
              <a:t>Instruction note: Some of the cards are debatable. Here are some discussion points to raise with the students:</a:t>
            </a:r>
          </a:p>
          <a:p>
            <a:r>
              <a:rPr lang="en-AU" u="sng" dirty="0"/>
              <a:t>Teslas</a:t>
            </a:r>
            <a:r>
              <a:rPr lang="en-AU" dirty="0"/>
              <a:t> – They have </a:t>
            </a:r>
            <a:r>
              <a:rPr lang="en-AU" dirty="0" err="1"/>
              <a:t>precoded</a:t>
            </a:r>
            <a:r>
              <a:rPr lang="en-AU" dirty="0"/>
              <a:t> rules, if the ultrasonic sensor detects something in front of it at X distance it will brake (</a:t>
            </a:r>
            <a:r>
              <a:rPr lang="en-AU" dirty="0">
                <a:solidFill>
                  <a:srgbClr val="FF0000"/>
                </a:solidFill>
              </a:rPr>
              <a:t>this is not AI</a:t>
            </a:r>
            <a:r>
              <a:rPr lang="en-AU" dirty="0"/>
              <a:t>). However, some newer models predict where the cars or objects in front will go next and brake accordingly (</a:t>
            </a:r>
            <a:r>
              <a:rPr lang="en-AU" dirty="0">
                <a:solidFill>
                  <a:srgbClr val="00B050"/>
                </a:solidFill>
              </a:rPr>
              <a:t>this is AI</a:t>
            </a:r>
            <a:r>
              <a:rPr lang="en-AU" dirty="0"/>
              <a:t>)</a:t>
            </a:r>
          </a:p>
          <a:p>
            <a:r>
              <a:rPr lang="en-AU" u="sng" dirty="0"/>
              <a:t>Google search </a:t>
            </a:r>
            <a:r>
              <a:rPr lang="en-AU" dirty="0"/>
              <a:t>– Google will generate a list of results based on common words which is </a:t>
            </a:r>
            <a:r>
              <a:rPr lang="en-AU" dirty="0" err="1"/>
              <a:t>precoded</a:t>
            </a:r>
            <a:r>
              <a:rPr lang="en-AU" dirty="0"/>
              <a:t> and doesn’t use AI, however newer models may predict what a person is looking for, based on what links others clicked on and show them first</a:t>
            </a:r>
          </a:p>
          <a:p>
            <a:r>
              <a:rPr lang="en-AU" u="sng" dirty="0"/>
              <a:t>Assembly robot</a:t>
            </a:r>
            <a:r>
              <a:rPr lang="en-AU" dirty="0"/>
              <a:t> – Can use prediction models to recognise which pieces are likely to go where, however most are </a:t>
            </a:r>
            <a:r>
              <a:rPr lang="en-AU" dirty="0" err="1"/>
              <a:t>precoded</a:t>
            </a:r>
            <a:r>
              <a:rPr lang="en-AU" dirty="0"/>
              <a:t> and are not AI</a:t>
            </a:r>
          </a:p>
          <a:p>
            <a:endParaRPr lang="en-AU" dirty="0"/>
          </a:p>
        </p:txBody>
      </p:sp>
      <p:pic>
        <p:nvPicPr>
          <p:cNvPr id="7" name="Picture 6">
            <a:extLst>
              <a:ext uri="{FF2B5EF4-FFF2-40B4-BE49-F238E27FC236}">
                <a16:creationId xmlns:a16="http://schemas.microsoft.com/office/drawing/2014/main" id="{334636B9-7DD6-C9D3-142B-CBBB94C6C6F7}"/>
              </a:ext>
            </a:extLst>
          </p:cNvPr>
          <p:cNvPicPr>
            <a:picLocks noChangeAspect="1"/>
          </p:cNvPicPr>
          <p:nvPr/>
        </p:nvPicPr>
        <p:blipFill>
          <a:blip r:embed="rId2"/>
          <a:stretch>
            <a:fillRect/>
          </a:stretch>
        </p:blipFill>
        <p:spPr>
          <a:xfrm>
            <a:off x="6496695" y="1865013"/>
            <a:ext cx="2874000" cy="3812263"/>
          </a:xfrm>
          <a:prstGeom prst="rect">
            <a:avLst/>
          </a:prstGeom>
        </p:spPr>
      </p:pic>
    </p:spTree>
    <p:extLst>
      <p:ext uri="{BB962C8B-B14F-4D97-AF65-F5344CB8AC3E}">
        <p14:creationId xmlns:p14="http://schemas.microsoft.com/office/powerpoint/2010/main" val="16987328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F544322-EA46-4854-4A04-1F0AFA68CE11}"/>
              </a:ext>
            </a:extLst>
          </p:cNvPr>
          <p:cNvSpPr>
            <a:spLocks noGrp="1"/>
          </p:cNvSpPr>
          <p:nvPr>
            <p:ph type="sldNum" sz="quarter" idx="12"/>
          </p:nvPr>
        </p:nvSpPr>
        <p:spPr/>
        <p:txBody>
          <a:bodyPr/>
          <a:lstStyle/>
          <a:p>
            <a:fld id="{B6F15528-21DE-4FAA-801E-634DDDAF4B2B}" type="slidenum">
              <a:rPr lang="en-US" smtClean="0"/>
              <a:pPr/>
              <a:t>14</a:t>
            </a:fld>
            <a:endParaRPr lang="en-US"/>
          </a:p>
        </p:txBody>
      </p:sp>
      <p:sp>
        <p:nvSpPr>
          <p:cNvPr id="3" name="Text Placeholder 2">
            <a:extLst>
              <a:ext uri="{FF2B5EF4-FFF2-40B4-BE49-F238E27FC236}">
                <a16:creationId xmlns:a16="http://schemas.microsoft.com/office/drawing/2014/main" id="{99DEE9C1-1F4A-CBAE-A3A5-B5BE12CAE8D7}"/>
              </a:ext>
            </a:extLst>
          </p:cNvPr>
          <p:cNvSpPr>
            <a:spLocks noGrp="1"/>
          </p:cNvSpPr>
          <p:nvPr>
            <p:ph type="body" sz="quarter" idx="13"/>
          </p:nvPr>
        </p:nvSpPr>
        <p:spPr/>
        <p:txBody>
          <a:bodyPr/>
          <a:lstStyle/>
          <a:p>
            <a:r>
              <a:rPr lang="en-AU" dirty="0"/>
              <a:t>Is it AI?</a:t>
            </a:r>
          </a:p>
        </p:txBody>
      </p:sp>
      <p:sp>
        <p:nvSpPr>
          <p:cNvPr id="4" name="Text Placeholder 3">
            <a:extLst>
              <a:ext uri="{FF2B5EF4-FFF2-40B4-BE49-F238E27FC236}">
                <a16:creationId xmlns:a16="http://schemas.microsoft.com/office/drawing/2014/main" id="{51E010FB-1F8D-08FE-9631-3DA487568275}"/>
              </a:ext>
            </a:extLst>
          </p:cNvPr>
          <p:cNvSpPr>
            <a:spLocks noGrp="1"/>
          </p:cNvSpPr>
          <p:nvPr>
            <p:ph type="body" sz="quarter" idx="14"/>
          </p:nvPr>
        </p:nvSpPr>
        <p:spPr/>
        <p:txBody>
          <a:bodyPr/>
          <a:lstStyle/>
          <a:p>
            <a:r>
              <a:rPr lang="en-AU" dirty="0"/>
              <a:t>We are going to do an activity, separating things into whether we think they are AI or not</a:t>
            </a:r>
          </a:p>
          <a:p>
            <a:r>
              <a:rPr lang="en-AU" dirty="0"/>
              <a:t>Remember, AI has access to billions of resources and makes predictions!</a:t>
            </a:r>
          </a:p>
          <a:p>
            <a:r>
              <a:rPr lang="en-AU" dirty="0"/>
              <a:t>Some of the cards may are debatable!</a:t>
            </a:r>
          </a:p>
          <a:p>
            <a:pPr lvl="2"/>
            <a:r>
              <a:rPr lang="en-AU" dirty="0"/>
              <a:t>If you think the card is debatable, create an argument for why you think it is or isn’t AI</a:t>
            </a:r>
          </a:p>
          <a:p>
            <a:pPr marL="0" indent="0">
              <a:buNone/>
            </a:pPr>
            <a:endParaRPr lang="en-AU" dirty="0"/>
          </a:p>
        </p:txBody>
      </p:sp>
    </p:spTree>
    <p:extLst>
      <p:ext uri="{BB962C8B-B14F-4D97-AF65-F5344CB8AC3E}">
        <p14:creationId xmlns:p14="http://schemas.microsoft.com/office/powerpoint/2010/main" val="8955606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AD88BB-3BFC-AB15-9BA0-4B293798E392}"/>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8571E79-A4F2-48A6-EE74-21AFBE46FD13}"/>
              </a:ext>
            </a:extLst>
          </p:cNvPr>
          <p:cNvSpPr>
            <a:spLocks noGrp="1"/>
          </p:cNvSpPr>
          <p:nvPr>
            <p:ph type="sldNum" sz="quarter" idx="12"/>
          </p:nvPr>
        </p:nvSpPr>
        <p:spPr/>
        <p:txBody>
          <a:bodyPr/>
          <a:lstStyle/>
          <a:p>
            <a:fld id="{B6F15528-21DE-4FAA-801E-634DDDAF4B2B}" type="slidenum">
              <a:rPr lang="en-US" smtClean="0"/>
              <a:pPr/>
              <a:t>15</a:t>
            </a:fld>
            <a:endParaRPr lang="en-US"/>
          </a:p>
        </p:txBody>
      </p:sp>
      <p:sp>
        <p:nvSpPr>
          <p:cNvPr id="3" name="Text Placeholder 2">
            <a:extLst>
              <a:ext uri="{FF2B5EF4-FFF2-40B4-BE49-F238E27FC236}">
                <a16:creationId xmlns:a16="http://schemas.microsoft.com/office/drawing/2014/main" id="{F19191CC-091F-9DF6-2155-470CD68ED545}"/>
              </a:ext>
            </a:extLst>
          </p:cNvPr>
          <p:cNvSpPr>
            <a:spLocks noGrp="1"/>
          </p:cNvSpPr>
          <p:nvPr>
            <p:ph type="body" sz="quarter" idx="13"/>
          </p:nvPr>
        </p:nvSpPr>
        <p:spPr>
          <a:xfrm>
            <a:off x="612245" y="675788"/>
            <a:ext cx="5505450" cy="952500"/>
          </a:xfrm>
        </p:spPr>
        <p:txBody>
          <a:bodyPr/>
          <a:lstStyle/>
          <a:p>
            <a:r>
              <a:rPr lang="en-AU" sz="2800" dirty="0"/>
              <a:t>AI Mistakes and Hallucinations</a:t>
            </a:r>
          </a:p>
        </p:txBody>
      </p:sp>
      <p:sp>
        <p:nvSpPr>
          <p:cNvPr id="4" name="Text Placeholder 3">
            <a:extLst>
              <a:ext uri="{FF2B5EF4-FFF2-40B4-BE49-F238E27FC236}">
                <a16:creationId xmlns:a16="http://schemas.microsoft.com/office/drawing/2014/main" id="{82333470-CC27-516F-7D1C-7F9C636F9DE3}"/>
              </a:ext>
            </a:extLst>
          </p:cNvPr>
          <p:cNvSpPr>
            <a:spLocks noGrp="1"/>
          </p:cNvSpPr>
          <p:nvPr>
            <p:ph type="body" sz="quarter" idx="14"/>
          </p:nvPr>
        </p:nvSpPr>
        <p:spPr>
          <a:xfrm>
            <a:off x="444628" y="1628288"/>
            <a:ext cx="9016743" cy="3562350"/>
          </a:xfrm>
        </p:spPr>
        <p:txBody>
          <a:bodyPr/>
          <a:lstStyle/>
          <a:p>
            <a:r>
              <a:rPr lang="en-AU" dirty="0"/>
              <a:t>Sample script: </a:t>
            </a:r>
            <a:r>
              <a:rPr lang="en-AU" b="0" i="1" dirty="0"/>
              <a:t>"Imagine you've read every bike review ever written — every magazine, website, and forum post — and you remember all of it. I ask you: 'What type of bike is a Talon?' Easy — it's a Giant mountain bike. You've seen that thousands of times. Confident, correct, done. Now I ask: 'What's better for a 12 year old — a Talon Pro 5000 or a Trek Thunderbolt X?’ You've never seen those exact names. But you've read so much about similar bikes that you piece something together, you even produce a comparison table. Talon Pro 5000 comes out on top.</a:t>
            </a:r>
          </a:p>
          <a:p>
            <a:r>
              <a:rPr lang="en-AU" b="0" i="1" dirty="0"/>
              <a:t>Sounds great. Except — I made those bikes up. They don't exist. You filled in the gap with something that sounded </a:t>
            </a:r>
            <a:r>
              <a:rPr lang="en-AU" b="0" i="1"/>
              <a:t>completely plausible </a:t>
            </a:r>
            <a:r>
              <a:rPr lang="en-AU" b="0" i="1" dirty="0"/>
              <a:t>and presented it with total confidence.</a:t>
            </a:r>
          </a:p>
          <a:p>
            <a:r>
              <a:rPr lang="en-AU" b="0" i="1" dirty="0"/>
              <a:t>That's exactly what AI can do. We call it a hallucination — not because the AI is dreaming, but because it produces something that sounds real but isn't. And the scary part? It doesn't know it's wrong. No alarm goes off. It just gives you the most pattern-consistent answer it can. </a:t>
            </a:r>
            <a:r>
              <a:rPr lang="en-AU" i="1" dirty="0"/>
              <a:t>So whenever AI gives you a confident, detailed answer, ask yourself: is this actually true, or does it just sound true?"</a:t>
            </a:r>
          </a:p>
          <a:p>
            <a:endParaRPr lang="en-AU" dirty="0">
              <a:highlight>
                <a:srgbClr val="FFFF00"/>
              </a:highlight>
            </a:endParaRPr>
          </a:p>
        </p:txBody>
      </p:sp>
    </p:spTree>
    <p:extLst>
      <p:ext uri="{BB962C8B-B14F-4D97-AF65-F5344CB8AC3E}">
        <p14:creationId xmlns:p14="http://schemas.microsoft.com/office/powerpoint/2010/main" val="28142648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EDC1323-A928-A66C-D4C9-B9B6A93C6EE3}"/>
              </a:ext>
            </a:extLst>
          </p:cNvPr>
          <p:cNvSpPr>
            <a:spLocks noGrp="1"/>
          </p:cNvSpPr>
          <p:nvPr>
            <p:ph type="sldNum" sz="quarter" idx="12"/>
          </p:nvPr>
        </p:nvSpPr>
        <p:spPr/>
        <p:txBody>
          <a:bodyPr/>
          <a:lstStyle/>
          <a:p>
            <a:fld id="{B6F15528-21DE-4FAA-801E-634DDDAF4B2B}" type="slidenum">
              <a:rPr lang="en-US" smtClean="0"/>
              <a:pPr/>
              <a:t>16</a:t>
            </a:fld>
            <a:endParaRPr lang="en-US"/>
          </a:p>
        </p:txBody>
      </p:sp>
      <p:sp>
        <p:nvSpPr>
          <p:cNvPr id="3" name="Text Placeholder 2">
            <a:extLst>
              <a:ext uri="{FF2B5EF4-FFF2-40B4-BE49-F238E27FC236}">
                <a16:creationId xmlns:a16="http://schemas.microsoft.com/office/drawing/2014/main" id="{E33BB876-21AD-9DE2-8FFB-3184940A3C89}"/>
              </a:ext>
            </a:extLst>
          </p:cNvPr>
          <p:cNvSpPr>
            <a:spLocks noGrp="1"/>
          </p:cNvSpPr>
          <p:nvPr>
            <p:ph type="body" sz="quarter" idx="13"/>
          </p:nvPr>
        </p:nvSpPr>
        <p:spPr>
          <a:xfrm>
            <a:off x="489396" y="549236"/>
            <a:ext cx="5939684" cy="952500"/>
          </a:xfrm>
        </p:spPr>
        <p:txBody>
          <a:bodyPr/>
          <a:lstStyle/>
          <a:p>
            <a:r>
              <a:rPr lang="en-AU" dirty="0"/>
              <a:t>Can it make mistakes?</a:t>
            </a:r>
          </a:p>
        </p:txBody>
      </p:sp>
      <p:sp>
        <p:nvSpPr>
          <p:cNvPr id="4" name="Text Placeholder 3">
            <a:extLst>
              <a:ext uri="{FF2B5EF4-FFF2-40B4-BE49-F238E27FC236}">
                <a16:creationId xmlns:a16="http://schemas.microsoft.com/office/drawing/2014/main" id="{9527D932-8AE1-7873-7917-BD0AD2734729}"/>
              </a:ext>
            </a:extLst>
          </p:cNvPr>
          <p:cNvSpPr>
            <a:spLocks noGrp="1"/>
          </p:cNvSpPr>
          <p:nvPr>
            <p:ph type="body" sz="quarter" idx="14"/>
          </p:nvPr>
        </p:nvSpPr>
        <p:spPr>
          <a:xfrm>
            <a:off x="489396" y="1501736"/>
            <a:ext cx="8390653" cy="3562350"/>
          </a:xfrm>
        </p:spPr>
        <p:txBody>
          <a:bodyPr/>
          <a:lstStyle/>
          <a:p>
            <a:r>
              <a:rPr lang="en-AU" sz="2800" b="1" dirty="0">
                <a:solidFill>
                  <a:srgbClr val="233A17"/>
                </a:solidFill>
                <a:latin typeface="Berlin Sans FB"/>
              </a:rPr>
              <a:t>🚲 You’ve read every bike review ever written…</a:t>
            </a:r>
          </a:p>
          <a:p>
            <a:endParaRPr lang="en-AU" dirty="0"/>
          </a:p>
          <a:p>
            <a:r>
              <a:rPr lang="en-AU" sz="2800" b="0" dirty="0">
                <a:solidFill>
                  <a:srgbClr val="233A17"/>
                </a:solidFill>
                <a:latin typeface="Berlin Sans FB"/>
              </a:rPr>
              <a:t>Easy: “What is a Talon?” → Giant mountain bike ✅</a:t>
            </a:r>
          </a:p>
          <a:p>
            <a:r>
              <a:rPr lang="en-AU" sz="2800" b="0" dirty="0">
                <a:solidFill>
                  <a:srgbClr val="233A17"/>
                </a:solidFill>
                <a:latin typeface="Berlin Sans FB"/>
              </a:rPr>
              <a:t>Hard: “Talon Pro 5000 vs Trek Thunderbolt X?”</a:t>
            </a:r>
          </a:p>
          <a:p>
            <a:pPr lvl="1"/>
            <a:r>
              <a:rPr lang="en-AU" sz="2800" b="0" i="1" dirty="0">
                <a:solidFill>
                  <a:srgbClr val="233A17"/>
                </a:solidFill>
                <a:latin typeface="Berlin Sans FB"/>
              </a:rPr>
              <a:t>Neither bike exists — but AI gave a confident answer!</a:t>
            </a:r>
          </a:p>
          <a:p>
            <a:endParaRPr lang="en-AU" dirty="0"/>
          </a:p>
          <a:p>
            <a:r>
              <a:rPr lang="en-AU" sz="2800" b="1" dirty="0">
                <a:solidFill>
                  <a:srgbClr val="B85042"/>
                </a:solidFill>
                <a:latin typeface="Berlin Sans FB"/>
              </a:rPr>
              <a:t>⚠ This is a HALLUCINATION — always check AI answers!</a:t>
            </a:r>
          </a:p>
        </p:txBody>
      </p:sp>
    </p:spTree>
    <p:extLst>
      <p:ext uri="{BB962C8B-B14F-4D97-AF65-F5344CB8AC3E}">
        <p14:creationId xmlns:p14="http://schemas.microsoft.com/office/powerpoint/2010/main" val="28758145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292A843-BE54-1647-FDC7-1D68FE675A4B}"/>
              </a:ext>
            </a:extLst>
          </p:cNvPr>
          <p:cNvSpPr>
            <a:spLocks noGrp="1"/>
          </p:cNvSpPr>
          <p:nvPr>
            <p:ph type="sldNum" sz="quarter" idx="12"/>
          </p:nvPr>
        </p:nvSpPr>
        <p:spPr/>
        <p:txBody>
          <a:bodyPr/>
          <a:lstStyle/>
          <a:p>
            <a:fld id="{B6F15528-21DE-4FAA-801E-634DDDAF4B2B}" type="slidenum">
              <a:rPr lang="en-US" smtClean="0"/>
              <a:pPr/>
              <a:t>17</a:t>
            </a:fld>
            <a:endParaRPr lang="en-US"/>
          </a:p>
        </p:txBody>
      </p:sp>
      <p:sp>
        <p:nvSpPr>
          <p:cNvPr id="3" name="Text Placeholder 2">
            <a:extLst>
              <a:ext uri="{FF2B5EF4-FFF2-40B4-BE49-F238E27FC236}">
                <a16:creationId xmlns:a16="http://schemas.microsoft.com/office/drawing/2014/main" id="{6BDFB0D9-8361-CCB3-4195-D528A68F2236}"/>
              </a:ext>
            </a:extLst>
          </p:cNvPr>
          <p:cNvSpPr>
            <a:spLocks noGrp="1"/>
          </p:cNvSpPr>
          <p:nvPr>
            <p:ph type="body" sz="quarter" idx="13"/>
          </p:nvPr>
        </p:nvSpPr>
        <p:spPr/>
        <p:txBody>
          <a:bodyPr/>
          <a:lstStyle/>
          <a:p>
            <a:r>
              <a:rPr lang="en-AU" dirty="0"/>
              <a:t>Building Blossom’s Base</a:t>
            </a:r>
          </a:p>
        </p:txBody>
      </p:sp>
      <p:sp>
        <p:nvSpPr>
          <p:cNvPr id="6" name="Text Placeholder 5">
            <a:extLst>
              <a:ext uri="{FF2B5EF4-FFF2-40B4-BE49-F238E27FC236}">
                <a16:creationId xmlns:a16="http://schemas.microsoft.com/office/drawing/2014/main" id="{61A9F0EB-F0D7-59BE-4967-A692BD83CCA5}"/>
              </a:ext>
            </a:extLst>
          </p:cNvPr>
          <p:cNvSpPr>
            <a:spLocks noGrp="1"/>
          </p:cNvSpPr>
          <p:nvPr>
            <p:ph type="body" sz="quarter" idx="14"/>
          </p:nvPr>
        </p:nvSpPr>
        <p:spPr/>
        <p:txBody>
          <a:bodyPr/>
          <a:lstStyle/>
          <a:p>
            <a:endParaRPr lang="en-AU"/>
          </a:p>
        </p:txBody>
      </p:sp>
      <p:pic>
        <p:nvPicPr>
          <p:cNvPr id="10" name="Picture 9">
            <a:extLst>
              <a:ext uri="{FF2B5EF4-FFF2-40B4-BE49-F238E27FC236}">
                <a16:creationId xmlns:a16="http://schemas.microsoft.com/office/drawing/2014/main" id="{41645670-171F-5E0C-C8B9-FE349EEC0AC5}"/>
              </a:ext>
            </a:extLst>
          </p:cNvPr>
          <p:cNvPicPr>
            <a:picLocks noChangeAspect="1"/>
          </p:cNvPicPr>
          <p:nvPr/>
        </p:nvPicPr>
        <p:blipFill>
          <a:blip r:embed="rId2"/>
          <a:stretch>
            <a:fillRect/>
          </a:stretch>
        </p:blipFill>
        <p:spPr>
          <a:xfrm>
            <a:off x="2111174" y="1602491"/>
            <a:ext cx="5683651" cy="4924425"/>
          </a:xfrm>
          <a:prstGeom prst="rect">
            <a:avLst/>
          </a:prstGeom>
        </p:spPr>
      </p:pic>
    </p:spTree>
    <p:extLst>
      <p:ext uri="{BB962C8B-B14F-4D97-AF65-F5344CB8AC3E}">
        <p14:creationId xmlns:p14="http://schemas.microsoft.com/office/powerpoint/2010/main" val="21243659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F3B77EB-5A54-0C07-2406-B303EA637F14}"/>
              </a:ext>
            </a:extLst>
          </p:cNvPr>
          <p:cNvSpPr>
            <a:spLocks noGrp="1"/>
          </p:cNvSpPr>
          <p:nvPr>
            <p:ph type="sldNum" sz="quarter" idx="12"/>
          </p:nvPr>
        </p:nvSpPr>
        <p:spPr/>
        <p:txBody>
          <a:bodyPr/>
          <a:lstStyle/>
          <a:p>
            <a:fld id="{B6F15528-21DE-4FAA-801E-634DDDAF4B2B}" type="slidenum">
              <a:rPr lang="en-US" smtClean="0"/>
              <a:pPr/>
              <a:t>18</a:t>
            </a:fld>
            <a:endParaRPr lang="en-US"/>
          </a:p>
        </p:txBody>
      </p:sp>
      <p:sp>
        <p:nvSpPr>
          <p:cNvPr id="3" name="Text Placeholder 2">
            <a:extLst>
              <a:ext uri="{FF2B5EF4-FFF2-40B4-BE49-F238E27FC236}">
                <a16:creationId xmlns:a16="http://schemas.microsoft.com/office/drawing/2014/main" id="{FAEE4E71-5876-A2C4-FD26-CE548216836A}"/>
              </a:ext>
            </a:extLst>
          </p:cNvPr>
          <p:cNvSpPr>
            <a:spLocks noGrp="1"/>
          </p:cNvSpPr>
          <p:nvPr>
            <p:ph type="body" sz="quarter" idx="13"/>
          </p:nvPr>
        </p:nvSpPr>
        <p:spPr/>
        <p:txBody>
          <a:bodyPr/>
          <a:lstStyle/>
          <a:p>
            <a:r>
              <a:rPr lang="en-AU" dirty="0"/>
              <a:t>Survey</a:t>
            </a:r>
          </a:p>
        </p:txBody>
      </p:sp>
      <p:sp>
        <p:nvSpPr>
          <p:cNvPr id="4" name="Text Placeholder 3">
            <a:extLst>
              <a:ext uri="{FF2B5EF4-FFF2-40B4-BE49-F238E27FC236}">
                <a16:creationId xmlns:a16="http://schemas.microsoft.com/office/drawing/2014/main" id="{E13AA2F1-3E8E-F220-694A-21D127C46EFF}"/>
              </a:ext>
            </a:extLst>
          </p:cNvPr>
          <p:cNvSpPr>
            <a:spLocks noGrp="1"/>
          </p:cNvSpPr>
          <p:nvPr>
            <p:ph type="body" sz="quarter" idx="14"/>
          </p:nvPr>
        </p:nvSpPr>
        <p:spPr/>
        <p:txBody>
          <a:bodyPr/>
          <a:lstStyle/>
          <a:p>
            <a:endParaRPr lang="en-AU"/>
          </a:p>
        </p:txBody>
      </p:sp>
      <p:pic>
        <p:nvPicPr>
          <p:cNvPr id="6" name="Picture 5">
            <a:extLst>
              <a:ext uri="{FF2B5EF4-FFF2-40B4-BE49-F238E27FC236}">
                <a16:creationId xmlns:a16="http://schemas.microsoft.com/office/drawing/2014/main" id="{7F24838B-E97C-997A-9E7A-D9D94BAE99B1}"/>
              </a:ext>
            </a:extLst>
          </p:cNvPr>
          <p:cNvPicPr>
            <a:picLocks noChangeAspect="1"/>
          </p:cNvPicPr>
          <p:nvPr/>
        </p:nvPicPr>
        <p:blipFill>
          <a:blip r:embed="rId2"/>
          <a:stretch>
            <a:fillRect/>
          </a:stretch>
        </p:blipFill>
        <p:spPr>
          <a:xfrm>
            <a:off x="2290834" y="1659810"/>
            <a:ext cx="5324331" cy="4648954"/>
          </a:xfrm>
          <a:prstGeom prst="rect">
            <a:avLst/>
          </a:prstGeom>
        </p:spPr>
      </p:pic>
    </p:spTree>
    <p:extLst>
      <p:ext uri="{BB962C8B-B14F-4D97-AF65-F5344CB8AC3E}">
        <p14:creationId xmlns:p14="http://schemas.microsoft.com/office/powerpoint/2010/main" val="4944973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F3B77EB-5A54-0C07-2406-B303EA637F14}"/>
              </a:ext>
            </a:extLst>
          </p:cNvPr>
          <p:cNvSpPr>
            <a:spLocks noGrp="1"/>
          </p:cNvSpPr>
          <p:nvPr>
            <p:ph type="sldNum" sz="quarter" idx="12"/>
          </p:nvPr>
        </p:nvSpPr>
        <p:spPr/>
        <p:txBody>
          <a:bodyPr/>
          <a:lstStyle/>
          <a:p>
            <a:fld id="{B6F15528-21DE-4FAA-801E-634DDDAF4B2B}" type="slidenum">
              <a:rPr lang="en-US" smtClean="0"/>
              <a:pPr/>
              <a:t>19</a:t>
            </a:fld>
            <a:endParaRPr lang="en-US"/>
          </a:p>
        </p:txBody>
      </p:sp>
      <p:sp>
        <p:nvSpPr>
          <p:cNvPr id="3" name="Text Placeholder 2">
            <a:extLst>
              <a:ext uri="{FF2B5EF4-FFF2-40B4-BE49-F238E27FC236}">
                <a16:creationId xmlns:a16="http://schemas.microsoft.com/office/drawing/2014/main" id="{FAEE4E71-5876-A2C4-FD26-CE548216836A}"/>
              </a:ext>
            </a:extLst>
          </p:cNvPr>
          <p:cNvSpPr>
            <a:spLocks noGrp="1"/>
          </p:cNvSpPr>
          <p:nvPr>
            <p:ph type="body" sz="quarter" idx="13"/>
          </p:nvPr>
        </p:nvSpPr>
        <p:spPr/>
        <p:txBody>
          <a:bodyPr/>
          <a:lstStyle/>
          <a:p>
            <a:r>
              <a:rPr lang="en-AU" dirty="0"/>
              <a:t>Questionnaire</a:t>
            </a:r>
          </a:p>
        </p:txBody>
      </p:sp>
      <p:sp>
        <p:nvSpPr>
          <p:cNvPr id="4" name="Text Placeholder 3">
            <a:extLst>
              <a:ext uri="{FF2B5EF4-FFF2-40B4-BE49-F238E27FC236}">
                <a16:creationId xmlns:a16="http://schemas.microsoft.com/office/drawing/2014/main" id="{E13AA2F1-3E8E-F220-694A-21D127C46EFF}"/>
              </a:ext>
            </a:extLst>
          </p:cNvPr>
          <p:cNvSpPr>
            <a:spLocks noGrp="1"/>
          </p:cNvSpPr>
          <p:nvPr>
            <p:ph type="body" sz="quarter" idx="14"/>
          </p:nvPr>
        </p:nvSpPr>
        <p:spPr/>
        <p:txBody>
          <a:bodyPr/>
          <a:lstStyle/>
          <a:p>
            <a:endParaRPr lang="en-AU"/>
          </a:p>
        </p:txBody>
      </p:sp>
    </p:spTree>
    <p:extLst>
      <p:ext uri="{BB962C8B-B14F-4D97-AF65-F5344CB8AC3E}">
        <p14:creationId xmlns:p14="http://schemas.microsoft.com/office/powerpoint/2010/main" val="9234999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59CE9FC-1BAC-3AC6-42B3-0FDE54699F51}"/>
              </a:ext>
            </a:extLst>
          </p:cNvPr>
          <p:cNvSpPr>
            <a:spLocks noGrp="1"/>
          </p:cNvSpPr>
          <p:nvPr>
            <p:ph type="sldNum" sz="quarter" idx="12"/>
          </p:nvPr>
        </p:nvSpPr>
        <p:spPr/>
        <p:txBody>
          <a:bodyPr/>
          <a:lstStyle/>
          <a:p>
            <a:fld id="{B6F15528-21DE-4FAA-801E-634DDDAF4B2B}" type="slidenum">
              <a:rPr lang="en-US" smtClean="0"/>
              <a:pPr/>
              <a:t>20</a:t>
            </a:fld>
            <a:endParaRPr lang="en-US"/>
          </a:p>
        </p:txBody>
      </p:sp>
      <p:sp>
        <p:nvSpPr>
          <p:cNvPr id="3" name="Text Placeholder 2">
            <a:extLst>
              <a:ext uri="{FF2B5EF4-FFF2-40B4-BE49-F238E27FC236}">
                <a16:creationId xmlns:a16="http://schemas.microsoft.com/office/drawing/2014/main" id="{B718FE30-23A8-AFDD-958C-2AFAA59B5734}"/>
              </a:ext>
            </a:extLst>
          </p:cNvPr>
          <p:cNvSpPr>
            <a:spLocks noGrp="1"/>
          </p:cNvSpPr>
          <p:nvPr>
            <p:ph type="body" sz="quarter" idx="13"/>
          </p:nvPr>
        </p:nvSpPr>
        <p:spPr/>
        <p:txBody>
          <a:bodyPr/>
          <a:lstStyle/>
          <a:p>
            <a:r>
              <a:rPr lang="en-AU" dirty="0"/>
              <a:t>Summary</a:t>
            </a:r>
          </a:p>
        </p:txBody>
      </p:sp>
      <p:sp>
        <p:nvSpPr>
          <p:cNvPr id="4" name="Text Placeholder 3">
            <a:extLst>
              <a:ext uri="{FF2B5EF4-FFF2-40B4-BE49-F238E27FC236}">
                <a16:creationId xmlns:a16="http://schemas.microsoft.com/office/drawing/2014/main" id="{B463E487-B00A-BEE0-0687-C8749E4C9DEF}"/>
              </a:ext>
            </a:extLst>
          </p:cNvPr>
          <p:cNvSpPr>
            <a:spLocks noGrp="1"/>
          </p:cNvSpPr>
          <p:nvPr>
            <p:ph type="body" sz="quarter" idx="14"/>
          </p:nvPr>
        </p:nvSpPr>
        <p:spPr/>
        <p:txBody>
          <a:bodyPr/>
          <a:lstStyle/>
          <a:p>
            <a:r>
              <a:rPr lang="en-AU" dirty="0"/>
              <a:t>AI – Artificial Intelligence</a:t>
            </a:r>
          </a:p>
          <a:p>
            <a:r>
              <a:rPr lang="en-AU" dirty="0"/>
              <a:t>Come up with 3 different examples of AI in our everyday life</a:t>
            </a:r>
          </a:p>
          <a:p>
            <a:r>
              <a:rPr lang="en-AU" dirty="0"/>
              <a:t>Explain the difference between predicting and understanding</a:t>
            </a:r>
          </a:p>
          <a:p>
            <a:r>
              <a:rPr lang="en-AU" dirty="0"/>
              <a:t>Why is it always important to check the answers AI gives us?</a:t>
            </a:r>
          </a:p>
        </p:txBody>
      </p:sp>
    </p:spTree>
    <p:extLst>
      <p:ext uri="{BB962C8B-B14F-4D97-AF65-F5344CB8AC3E}">
        <p14:creationId xmlns:p14="http://schemas.microsoft.com/office/powerpoint/2010/main" val="2852150750"/>
      </p:ext>
    </p:extLst>
  </p:cSld>
  <p:clrMapOvr>
    <a:masterClrMapping/>
  </p:clrMapOvr>
</p:sld>
</file>

<file path=ppt/theme/theme1.xml><?xml version="1.0" encoding="utf-8"?>
<a:theme xmlns:a="http://schemas.openxmlformats.org/drawingml/2006/main" name="Office Theme">
  <a:themeElements>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72157dbb-e8bd-40dc-8d00-3f08c234ac47}" enabled="0" method="" siteId="{72157dbb-e8bd-40dc-8d00-3f08c234ac47}" removed="1"/>
</clbl:labelList>
</file>

<file path=docProps/app.xml><?xml version="1.0" encoding="utf-8"?>
<Properties xmlns="http://schemas.openxmlformats.org/officeDocument/2006/extended-properties" xmlns:vt="http://schemas.openxmlformats.org/officeDocument/2006/docPropsVTypes">
  <TotalTime>331</TotalTime>
  <Words>1353</Words>
  <Application>Microsoft Office PowerPoint</Application>
  <PresentationFormat>A4 Paper (210x297 mm)</PresentationFormat>
  <Paragraphs>131</Paragraphs>
  <Slides>20</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20</vt:i4>
      </vt:variant>
    </vt:vector>
  </HeadingPairs>
  <TitlesOfParts>
    <vt:vector size="27" baseType="lpstr">
      <vt:lpstr>Berlin Sans FB</vt:lpstr>
      <vt:lpstr>Berlin Sans FB Demi</vt:lpstr>
      <vt:lpstr>Wingdings</vt:lpstr>
      <vt:lpstr>Calibri</vt:lpstr>
      <vt:lpstr>Arial</vt:lpstr>
      <vt:lpstr>Aptos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Brown Cute Abstract Aesthetic Chronology Timeline Infographic</dc:title>
  <dc:creator>Sophia Jäger</dc:creator>
  <cp:lastModifiedBy>Ben Kelly</cp:lastModifiedBy>
  <cp:revision>2</cp:revision>
  <dcterms:created xsi:type="dcterms:W3CDTF">2006-08-16T00:00:00Z</dcterms:created>
  <dcterms:modified xsi:type="dcterms:W3CDTF">2026-05-22T02:21:46Z</dcterms:modified>
  <dc:identifier>DAGuyFn6prM</dc:identifier>
</cp:coreProperties>
</file>