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saveSubsetFonts="1">
  <p:sldMasterIdLst>
    <p:sldMasterId id="2147483648" r:id="rId1"/>
  </p:sldMasterIdLst>
  <p:notesMasterIdLst>
    <p:notesMasterId r:id="rId31"/>
  </p:notesMasterIdLst>
  <p:sldIdLst>
    <p:sldId id="370" r:id="rId2"/>
    <p:sldId id="351" r:id="rId3"/>
    <p:sldId id="352" r:id="rId4"/>
    <p:sldId id="353" r:id="rId5"/>
    <p:sldId id="359" r:id="rId6"/>
    <p:sldId id="309" r:id="rId7"/>
    <p:sldId id="402" r:id="rId8"/>
    <p:sldId id="423" r:id="rId9"/>
    <p:sldId id="398" r:id="rId10"/>
    <p:sldId id="372" r:id="rId11"/>
    <p:sldId id="404" r:id="rId12"/>
    <p:sldId id="388" r:id="rId13"/>
    <p:sldId id="401" r:id="rId14"/>
    <p:sldId id="406" r:id="rId15"/>
    <p:sldId id="387" r:id="rId16"/>
    <p:sldId id="386" r:id="rId17"/>
    <p:sldId id="403" r:id="rId18"/>
    <p:sldId id="409" r:id="rId19"/>
    <p:sldId id="390" r:id="rId20"/>
    <p:sldId id="391" r:id="rId21"/>
    <p:sldId id="394" r:id="rId22"/>
    <p:sldId id="410" r:id="rId23"/>
    <p:sldId id="392" r:id="rId24"/>
    <p:sldId id="395" r:id="rId25"/>
    <p:sldId id="396" r:id="rId26"/>
    <p:sldId id="424" r:id="rId27"/>
    <p:sldId id="399" r:id="rId28"/>
    <p:sldId id="371" r:id="rId29"/>
    <p:sldId id="355" r:id="rId30"/>
  </p:sldIdLst>
  <p:sldSz cx="9906000" cy="6858000" type="A4"/>
  <p:notesSz cx="7099300" cy="10234613"/>
  <p:embeddedFontLst>
    <p:embeddedFont>
      <p:font typeface="Berlin Sans FB" panose="020E0602020502020306" pitchFamily="34" charset="0"/>
      <p:regular r:id="rId32"/>
      <p:bold r:id="rId33"/>
    </p:embeddedFont>
    <p:embeddedFont>
      <p:font typeface="Berlin Sans FB Demi" panose="020E0802020502020306" pitchFamily="34" charset="0"/>
      <p:bold r:id="rId34"/>
    </p:embeddedFont>
  </p:embeddedFontLst>
  <p:defaultTextStyle>
    <a:defPPr>
      <a:defRPr lang="en-US"/>
    </a:defPPr>
    <a:lvl1pPr marL="0" algn="l" defTabSz="574700" rtl="0" eaLnBrk="1" latinLnBrk="0" hangingPunct="1">
      <a:defRPr sz="1131" kern="1200">
        <a:solidFill>
          <a:schemeClr val="tx1"/>
        </a:solidFill>
        <a:latin typeface="+mn-lt"/>
        <a:ea typeface="+mn-ea"/>
        <a:cs typeface="+mn-cs"/>
      </a:defRPr>
    </a:lvl1pPr>
    <a:lvl2pPr marL="287350" algn="l" defTabSz="574700" rtl="0" eaLnBrk="1" latinLnBrk="0" hangingPunct="1">
      <a:defRPr sz="1131" kern="1200">
        <a:solidFill>
          <a:schemeClr val="tx1"/>
        </a:solidFill>
        <a:latin typeface="+mn-lt"/>
        <a:ea typeface="+mn-ea"/>
        <a:cs typeface="+mn-cs"/>
      </a:defRPr>
    </a:lvl2pPr>
    <a:lvl3pPr marL="574700" algn="l" defTabSz="574700" rtl="0" eaLnBrk="1" latinLnBrk="0" hangingPunct="1">
      <a:defRPr sz="1131" kern="1200">
        <a:solidFill>
          <a:schemeClr val="tx1"/>
        </a:solidFill>
        <a:latin typeface="+mn-lt"/>
        <a:ea typeface="+mn-ea"/>
        <a:cs typeface="+mn-cs"/>
      </a:defRPr>
    </a:lvl3pPr>
    <a:lvl4pPr marL="862051" algn="l" defTabSz="574700" rtl="0" eaLnBrk="1" latinLnBrk="0" hangingPunct="1">
      <a:defRPr sz="1131" kern="1200">
        <a:solidFill>
          <a:schemeClr val="tx1"/>
        </a:solidFill>
        <a:latin typeface="+mn-lt"/>
        <a:ea typeface="+mn-ea"/>
        <a:cs typeface="+mn-cs"/>
      </a:defRPr>
    </a:lvl4pPr>
    <a:lvl5pPr marL="1149401" algn="l" defTabSz="574700" rtl="0" eaLnBrk="1" latinLnBrk="0" hangingPunct="1">
      <a:defRPr sz="1131" kern="1200">
        <a:solidFill>
          <a:schemeClr val="tx1"/>
        </a:solidFill>
        <a:latin typeface="+mn-lt"/>
        <a:ea typeface="+mn-ea"/>
        <a:cs typeface="+mn-cs"/>
      </a:defRPr>
    </a:lvl5pPr>
    <a:lvl6pPr marL="1436751" algn="l" defTabSz="574700" rtl="0" eaLnBrk="1" latinLnBrk="0" hangingPunct="1">
      <a:defRPr sz="1131" kern="1200">
        <a:solidFill>
          <a:schemeClr val="tx1"/>
        </a:solidFill>
        <a:latin typeface="+mn-lt"/>
        <a:ea typeface="+mn-ea"/>
        <a:cs typeface="+mn-cs"/>
      </a:defRPr>
    </a:lvl6pPr>
    <a:lvl7pPr marL="1724101" algn="l" defTabSz="574700" rtl="0" eaLnBrk="1" latinLnBrk="0" hangingPunct="1">
      <a:defRPr sz="1131" kern="1200">
        <a:solidFill>
          <a:schemeClr val="tx1"/>
        </a:solidFill>
        <a:latin typeface="+mn-lt"/>
        <a:ea typeface="+mn-ea"/>
        <a:cs typeface="+mn-cs"/>
      </a:defRPr>
    </a:lvl7pPr>
    <a:lvl8pPr marL="2011451" algn="l" defTabSz="574700" rtl="0" eaLnBrk="1" latinLnBrk="0" hangingPunct="1">
      <a:defRPr sz="1131" kern="1200">
        <a:solidFill>
          <a:schemeClr val="tx1"/>
        </a:solidFill>
        <a:latin typeface="+mn-lt"/>
        <a:ea typeface="+mn-ea"/>
        <a:cs typeface="+mn-cs"/>
      </a:defRPr>
    </a:lvl8pPr>
    <a:lvl9pPr marL="2298802" algn="l" defTabSz="574700" rtl="0" eaLnBrk="1" latinLnBrk="0" hangingPunct="1">
      <a:defRPr sz="1131" kern="1200">
        <a:solidFill>
          <a:schemeClr val="tx1"/>
        </a:solidFill>
        <a:latin typeface="+mn-lt"/>
        <a:ea typeface="+mn-ea"/>
        <a:cs typeface="+mn-cs"/>
      </a:defRPr>
    </a:lvl9pPr>
  </p:defaultTextStyle>
  <p:extLst>
    <p:ext uri="{521415D9-36F7-43E2-AB2F-B90AF26B5E84}">
      <p14:sectionLst xmlns:p14="http://schemas.microsoft.com/office/powerpoint/2010/main">
        <p14:section name="Lesson Overview" id="{7144915D-B6DD-4027-B5BE-5A35041DFF69}">
          <p14:sldIdLst>
            <p14:sldId id="370"/>
            <p14:sldId id="351"/>
            <p14:sldId id="352"/>
            <p14:sldId id="353"/>
            <p14:sldId id="359"/>
          </p14:sldIdLst>
        </p14:section>
        <p14:section name="Recap" id="{872E96F2-1C39-4F19-99AC-8CB8086603D4}">
          <p14:sldIdLst>
            <p14:sldId id="309"/>
            <p14:sldId id="402"/>
            <p14:sldId id="423"/>
            <p14:sldId id="398"/>
            <p14:sldId id="372"/>
            <p14:sldId id="404"/>
            <p14:sldId id="388"/>
            <p14:sldId id="401"/>
            <p14:sldId id="406"/>
            <p14:sldId id="387"/>
            <p14:sldId id="386"/>
            <p14:sldId id="403"/>
            <p14:sldId id="409"/>
            <p14:sldId id="390"/>
            <p14:sldId id="391"/>
            <p14:sldId id="394"/>
            <p14:sldId id="410"/>
            <p14:sldId id="392"/>
            <p14:sldId id="395"/>
            <p14:sldId id="396"/>
            <p14:sldId id="424"/>
            <p14:sldId id="399"/>
          </p14:sldIdLst>
        </p14:section>
        <p14:section name="Wrap Up" id="{85C9C7DE-C9E5-404F-B6C1-4A2C78765023}">
          <p14:sldIdLst>
            <p14:sldId id="371"/>
            <p14:sldId id="355"/>
          </p14:sldIdLst>
        </p14:section>
      </p14:sectionLst>
    </p:ext>
    <p:ext uri="{EFAFB233-063F-42B5-8137-9DF3F51BA10A}">
      <p15:sldGuideLst xmlns:p15="http://schemas.microsoft.com/office/powerpoint/2012/main">
        <p15:guide id="1" orient="horz" pos="777" userDrawn="1">
          <p15:clr>
            <a:srgbClr val="A4A3A4"/>
          </p15:clr>
        </p15:guide>
        <p15:guide id="2" pos="3744"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F118331-30BF-BD9E-22F5-240C9400A628}" name="Sophia Jaeger" initials="SJ" userId="S::jaeg0019@flinders.edu.au::cd671728-153b-43d2-8153-a89315e48cfc" providerId="AD"/>
  <p188:author id="{D5EEB4D4-1C6E-56FE-7676-F28F4FF861FC}" name="olmuss@student.ethz.ch" initials="ol" userId="S::urn:spo:guest#olmuss@student.ethz.ch::"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33A17"/>
    <a:srgbClr val="F98001"/>
    <a:srgbClr val="D4B46C"/>
    <a:srgbClr val="F8C891"/>
    <a:srgbClr val="954501"/>
    <a:srgbClr val="4A1D00"/>
    <a:srgbClr val="657736"/>
    <a:srgbClr val="C98769"/>
    <a:srgbClr val="EDB64A"/>
    <a:srgbClr val="64633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6CA76E8-990C-41D5-8F62-A09754693664}" v="2" dt="2026-05-11T01:02:54.38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2" d="100"/>
          <a:sy n="102" d="100"/>
        </p:scale>
        <p:origin x="756" y="102"/>
      </p:cViewPr>
      <p:guideLst>
        <p:guide orient="horz" pos="777"/>
        <p:guide pos="3744"/>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microsoft.com/office/2016/11/relationships/changesInfo" Target="changesInfos/changesInfo1.xml"/><Relationship Id="rId21" Type="http://schemas.openxmlformats.org/officeDocument/2006/relationships/slide" Target="slides/slide20.xml"/><Relationship Id="rId34" Type="http://schemas.openxmlformats.org/officeDocument/2006/relationships/font" Target="fonts/font3.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1.fntdata"/><Relationship Id="rId37" Type="http://schemas.openxmlformats.org/officeDocument/2006/relationships/theme" Target="theme/theme1.xml"/><Relationship Id="rId40"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2.fntdata"/><Relationship Id="rId38"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en Kelly" userId="79179b44-934c-4bdd-82f6-75b69b2eecee" providerId="ADAL" clId="{A042A029-C61D-4345-AC60-70288B726536}"/>
    <pc:docChg chg="custSel delSld modSld sldOrd modSection">
      <pc:chgData name="Ben Kelly" userId="79179b44-934c-4bdd-82f6-75b69b2eecee" providerId="ADAL" clId="{A042A029-C61D-4345-AC60-70288B726536}" dt="2026-05-11T01:06:17.121" v="526" actId="1076"/>
      <pc:docMkLst>
        <pc:docMk/>
      </pc:docMkLst>
      <pc:sldChg chg="addSp delSp modSp mod">
        <pc:chgData name="Ben Kelly" userId="79179b44-934c-4bdd-82f6-75b69b2eecee" providerId="ADAL" clId="{A042A029-C61D-4345-AC60-70288B726536}" dt="2026-05-11T01:02:54.389" v="512"/>
        <pc:sldMkLst>
          <pc:docMk/>
          <pc:sldMk cId="923499938" sldId="371"/>
        </pc:sldMkLst>
        <pc:spChg chg="mod">
          <ac:chgData name="Ben Kelly" userId="79179b44-934c-4bdd-82f6-75b69b2eecee" providerId="ADAL" clId="{A042A029-C61D-4345-AC60-70288B726536}" dt="2026-05-11T01:02:15.601" v="509" actId="20577"/>
          <ac:spMkLst>
            <pc:docMk/>
            <pc:sldMk cId="923499938" sldId="371"/>
            <ac:spMk id="3" creationId="{FAEE4E71-5876-A2C4-FD26-CE548216836A}"/>
          </ac:spMkLst>
        </pc:spChg>
        <pc:graphicFrameChg chg="add del mod">
          <ac:chgData name="Ben Kelly" userId="79179b44-934c-4bdd-82f6-75b69b2eecee" providerId="ADAL" clId="{A042A029-C61D-4345-AC60-70288B726536}" dt="2026-05-11T01:02:33.538" v="511" actId="478"/>
          <ac:graphicFrameMkLst>
            <pc:docMk/>
            <pc:sldMk cId="923499938" sldId="371"/>
            <ac:graphicFrameMk id="5" creationId="{9B92A8E9-EF47-7AB8-F50F-303999C0B82A}"/>
          </ac:graphicFrameMkLst>
        </pc:graphicFrameChg>
        <pc:picChg chg="add mod">
          <ac:chgData name="Ben Kelly" userId="79179b44-934c-4bdd-82f6-75b69b2eecee" providerId="ADAL" clId="{A042A029-C61D-4345-AC60-70288B726536}" dt="2026-05-11T01:02:54.389" v="512"/>
          <ac:picMkLst>
            <pc:docMk/>
            <pc:sldMk cId="923499938" sldId="371"/>
            <ac:picMk id="6" creationId="{7F24838B-E97C-997A-9E7A-D9D94BAE99B1}"/>
          </ac:picMkLst>
        </pc:picChg>
      </pc:sldChg>
      <pc:sldChg chg="addSp delSp modSp mod">
        <pc:chgData name="Ben Kelly" userId="79179b44-934c-4bdd-82f6-75b69b2eecee" providerId="ADAL" clId="{A042A029-C61D-4345-AC60-70288B726536}" dt="2026-05-11T01:06:17.121" v="526" actId="1076"/>
        <pc:sldMkLst>
          <pc:docMk/>
          <pc:sldMk cId="2124365965" sldId="424"/>
        </pc:sldMkLst>
        <pc:spChg chg="mod">
          <ac:chgData name="Ben Kelly" userId="79179b44-934c-4bdd-82f6-75b69b2eecee" providerId="ADAL" clId="{A042A029-C61D-4345-AC60-70288B726536}" dt="2026-05-11T01:06:00.539" v="523" actId="20577"/>
          <ac:spMkLst>
            <pc:docMk/>
            <pc:sldMk cId="2124365965" sldId="424"/>
            <ac:spMk id="3" creationId="{6BDFB0D9-8361-CCB3-4195-D528A68F2236}"/>
          </ac:spMkLst>
        </pc:spChg>
        <pc:spChg chg="del">
          <ac:chgData name="Ben Kelly" userId="79179b44-934c-4bdd-82f6-75b69b2eecee" providerId="ADAL" clId="{A042A029-C61D-4345-AC60-70288B726536}" dt="2026-05-11T01:02:03.102" v="501" actId="478"/>
          <ac:spMkLst>
            <pc:docMk/>
            <pc:sldMk cId="2124365965" sldId="424"/>
            <ac:spMk id="4" creationId="{8DB96737-D391-B699-C6B6-AA3DB2A809AC}"/>
          </ac:spMkLst>
        </pc:spChg>
        <pc:spChg chg="add mod">
          <ac:chgData name="Ben Kelly" userId="79179b44-934c-4bdd-82f6-75b69b2eecee" providerId="ADAL" clId="{A042A029-C61D-4345-AC60-70288B726536}" dt="2026-05-11T01:02:03.102" v="501" actId="478"/>
          <ac:spMkLst>
            <pc:docMk/>
            <pc:sldMk cId="2124365965" sldId="424"/>
            <ac:spMk id="6" creationId="{61A9F0EB-F0D7-59BE-4967-A692BD83CCA5}"/>
          </ac:spMkLst>
        </pc:spChg>
        <pc:picChg chg="add del mod">
          <ac:chgData name="Ben Kelly" userId="79179b44-934c-4bdd-82f6-75b69b2eecee" providerId="ADAL" clId="{A042A029-C61D-4345-AC60-70288B726536}" dt="2026-05-11T01:05:15.516" v="516" actId="478"/>
          <ac:picMkLst>
            <pc:docMk/>
            <pc:sldMk cId="2124365965" sldId="424"/>
            <ac:picMk id="8" creationId="{41779A95-B60B-C8D5-B4FC-3217103898B3}"/>
          </ac:picMkLst>
        </pc:picChg>
        <pc:picChg chg="add mod">
          <ac:chgData name="Ben Kelly" userId="79179b44-934c-4bdd-82f6-75b69b2eecee" providerId="ADAL" clId="{A042A029-C61D-4345-AC60-70288B726536}" dt="2026-05-11T01:06:17.121" v="526" actId="1076"/>
          <ac:picMkLst>
            <pc:docMk/>
            <pc:sldMk cId="2124365965" sldId="424"/>
            <ac:picMk id="10" creationId="{41645670-171F-5E0C-C8B9-FE349EEC0AC5}"/>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575" cy="51276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4021138" y="0"/>
            <a:ext cx="3076575" cy="512763"/>
          </a:xfrm>
          <a:prstGeom prst="rect">
            <a:avLst/>
          </a:prstGeom>
        </p:spPr>
        <p:txBody>
          <a:bodyPr vert="horz" lIns="91440" tIns="45720" rIns="91440" bIns="45720" rtlCol="0"/>
          <a:lstStyle>
            <a:lvl1pPr algn="r">
              <a:defRPr sz="1200"/>
            </a:lvl1pPr>
          </a:lstStyle>
          <a:p>
            <a:fld id="{4F3F5AEF-4F6C-41E2-869B-89F90C9BC9CB}" type="datetimeFigureOut">
              <a:rPr lang="en-US" smtClean="0"/>
              <a:t>5/11/2026</a:t>
            </a:fld>
            <a:endParaRPr lang="en-US"/>
          </a:p>
        </p:txBody>
      </p:sp>
      <p:sp>
        <p:nvSpPr>
          <p:cNvPr id="4" name="Slide Image Placeholder 3"/>
          <p:cNvSpPr>
            <a:spLocks noGrp="1" noRot="1" noChangeAspect="1"/>
          </p:cNvSpPr>
          <p:nvPr>
            <p:ph type="sldImg" idx="2"/>
          </p:nvPr>
        </p:nvSpPr>
        <p:spPr>
          <a:xfrm>
            <a:off x="1054100" y="1279525"/>
            <a:ext cx="4991100" cy="34544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9613" y="4926013"/>
            <a:ext cx="5680075" cy="402907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721850"/>
            <a:ext cx="3076575" cy="512763"/>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021138" y="9721850"/>
            <a:ext cx="3076575" cy="512763"/>
          </a:xfrm>
          <a:prstGeom prst="rect">
            <a:avLst/>
          </a:prstGeom>
        </p:spPr>
        <p:txBody>
          <a:bodyPr vert="horz" lIns="91440" tIns="45720" rIns="91440" bIns="45720" rtlCol="0" anchor="b"/>
          <a:lstStyle>
            <a:lvl1pPr algn="r">
              <a:defRPr sz="1200"/>
            </a:lvl1pPr>
          </a:lstStyle>
          <a:p>
            <a:fld id="{383E2FB7-BCAC-4152-98AC-87135F10653C}" type="slidenum">
              <a:rPr lang="en-US" smtClean="0"/>
              <a:t>‹#›</a:t>
            </a:fld>
            <a:endParaRPr lang="en-US"/>
          </a:p>
        </p:txBody>
      </p:sp>
    </p:spTree>
    <p:extLst>
      <p:ext uri="{BB962C8B-B14F-4D97-AF65-F5344CB8AC3E}">
        <p14:creationId xmlns:p14="http://schemas.microsoft.com/office/powerpoint/2010/main" val="32065488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Make format consistent</a:t>
            </a:r>
          </a:p>
          <a:p>
            <a:r>
              <a:rPr lang="en-AU" dirty="0"/>
              <a:t>Make game one lesson section</a:t>
            </a:r>
          </a:p>
        </p:txBody>
      </p:sp>
      <p:sp>
        <p:nvSpPr>
          <p:cNvPr id="4" name="Slide Number Placeholder 3"/>
          <p:cNvSpPr>
            <a:spLocks noGrp="1"/>
          </p:cNvSpPr>
          <p:nvPr>
            <p:ph type="sldNum" sz="quarter" idx="5"/>
          </p:nvPr>
        </p:nvSpPr>
        <p:spPr/>
        <p:txBody>
          <a:bodyPr/>
          <a:lstStyle/>
          <a:p>
            <a:fld id="{383E2FB7-BCAC-4152-98AC-87135F10653C}" type="slidenum">
              <a:rPr lang="en-US" smtClean="0"/>
              <a:t>3</a:t>
            </a:fld>
            <a:endParaRPr lang="en-US"/>
          </a:p>
        </p:txBody>
      </p:sp>
    </p:spTree>
    <p:extLst>
      <p:ext uri="{BB962C8B-B14F-4D97-AF65-F5344CB8AC3E}">
        <p14:creationId xmlns:p14="http://schemas.microsoft.com/office/powerpoint/2010/main" val="34288011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383E2FB7-BCAC-4152-98AC-87135F10653C}" type="slidenum">
              <a:rPr lang="en-US" smtClean="0"/>
              <a:t>4</a:t>
            </a:fld>
            <a:endParaRPr lang="en-US"/>
          </a:p>
        </p:txBody>
      </p:sp>
    </p:spTree>
    <p:extLst>
      <p:ext uri="{BB962C8B-B14F-4D97-AF65-F5344CB8AC3E}">
        <p14:creationId xmlns:p14="http://schemas.microsoft.com/office/powerpoint/2010/main" val="9110691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ADA4A4-A0F1-17E6-73D3-6F85611B787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FBD168-7E0E-C46D-1134-287F3E2E95B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01661C6-3D60-CED8-386B-2EC79CE05D6C}"/>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B960096E-342F-68D1-7841-2FC7AED60317}"/>
              </a:ext>
            </a:extLst>
          </p:cNvPr>
          <p:cNvSpPr>
            <a:spLocks noGrp="1"/>
          </p:cNvSpPr>
          <p:nvPr>
            <p:ph type="sldNum" sz="quarter" idx="5"/>
          </p:nvPr>
        </p:nvSpPr>
        <p:spPr/>
        <p:txBody>
          <a:bodyPr/>
          <a:lstStyle/>
          <a:p>
            <a:fld id="{383E2FB7-BCAC-4152-98AC-87135F10653C}" type="slidenum">
              <a:rPr lang="en-US" smtClean="0"/>
              <a:t>8</a:t>
            </a:fld>
            <a:endParaRPr lang="en-US"/>
          </a:p>
        </p:txBody>
      </p:sp>
    </p:spTree>
    <p:extLst>
      <p:ext uri="{BB962C8B-B14F-4D97-AF65-F5344CB8AC3E}">
        <p14:creationId xmlns:p14="http://schemas.microsoft.com/office/powerpoint/2010/main" val="22644056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383E2FB7-BCAC-4152-98AC-87135F10653C}" type="slidenum">
              <a:rPr lang="en-US" smtClean="0"/>
              <a:t>9</a:t>
            </a:fld>
            <a:endParaRPr lang="en-US"/>
          </a:p>
        </p:txBody>
      </p:sp>
    </p:spTree>
    <p:extLst>
      <p:ext uri="{BB962C8B-B14F-4D97-AF65-F5344CB8AC3E}">
        <p14:creationId xmlns:p14="http://schemas.microsoft.com/office/powerpoint/2010/main" val="37476722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383E2FB7-BCAC-4152-98AC-87135F10653C}" type="slidenum">
              <a:rPr lang="en-US" smtClean="0"/>
              <a:t>10</a:t>
            </a:fld>
            <a:endParaRPr lang="en-US"/>
          </a:p>
        </p:txBody>
      </p:sp>
    </p:spTree>
    <p:extLst>
      <p:ext uri="{BB962C8B-B14F-4D97-AF65-F5344CB8AC3E}">
        <p14:creationId xmlns:p14="http://schemas.microsoft.com/office/powerpoint/2010/main" val="8006515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highlight>
                <a:srgbClr val="00FFFF"/>
              </a:highlight>
            </a:endParaRPr>
          </a:p>
        </p:txBody>
      </p:sp>
      <p:sp>
        <p:nvSpPr>
          <p:cNvPr id="4" name="Slide Number Placeholder 3"/>
          <p:cNvSpPr>
            <a:spLocks noGrp="1"/>
          </p:cNvSpPr>
          <p:nvPr>
            <p:ph type="sldNum" sz="quarter" idx="5"/>
          </p:nvPr>
        </p:nvSpPr>
        <p:spPr/>
        <p:txBody>
          <a:bodyPr/>
          <a:lstStyle/>
          <a:p>
            <a:fld id="{383E2FB7-BCAC-4152-98AC-87135F10653C}" type="slidenum">
              <a:rPr lang="en-US" smtClean="0"/>
              <a:t>11</a:t>
            </a:fld>
            <a:endParaRPr lang="en-US"/>
          </a:p>
        </p:txBody>
      </p:sp>
    </p:spTree>
    <p:extLst>
      <p:ext uri="{BB962C8B-B14F-4D97-AF65-F5344CB8AC3E}">
        <p14:creationId xmlns:p14="http://schemas.microsoft.com/office/powerpoint/2010/main" val="26312394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383E2FB7-BCAC-4152-98AC-87135F10653C}" type="slidenum">
              <a:rPr lang="en-US" smtClean="0"/>
              <a:t>13</a:t>
            </a:fld>
            <a:endParaRPr lang="en-US"/>
          </a:p>
        </p:txBody>
      </p:sp>
    </p:spTree>
    <p:extLst>
      <p:ext uri="{BB962C8B-B14F-4D97-AF65-F5344CB8AC3E}">
        <p14:creationId xmlns:p14="http://schemas.microsoft.com/office/powerpoint/2010/main" val="37873884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383E2FB7-BCAC-4152-98AC-87135F10653C}" type="slidenum">
              <a:rPr lang="en-US" smtClean="0"/>
              <a:t>20</a:t>
            </a:fld>
            <a:endParaRPr lang="en-US"/>
          </a:p>
        </p:txBody>
      </p:sp>
    </p:spTree>
    <p:extLst>
      <p:ext uri="{BB962C8B-B14F-4D97-AF65-F5344CB8AC3E}">
        <p14:creationId xmlns:p14="http://schemas.microsoft.com/office/powerpoint/2010/main" val="28104490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83E2FB7-BCAC-4152-98AC-87135F10653C}" type="slidenum">
              <a:rPr lang="en-US" smtClean="0"/>
              <a:t>24</a:t>
            </a:fld>
            <a:endParaRPr lang="en-US"/>
          </a:p>
        </p:txBody>
      </p:sp>
    </p:spTree>
    <p:extLst>
      <p:ext uri="{BB962C8B-B14F-4D97-AF65-F5344CB8AC3E}">
        <p14:creationId xmlns:p14="http://schemas.microsoft.com/office/powerpoint/2010/main" val="21307257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91540" y="766958"/>
            <a:ext cx="10104120" cy="529209"/>
          </a:xfrm>
        </p:spPr>
        <p:txBody>
          <a:bodyPr/>
          <a:lstStyle/>
          <a:p>
            <a:r>
              <a:rPr lang="en-US"/>
              <a:t>Click to edit Master title style</a:t>
            </a:r>
          </a:p>
        </p:txBody>
      </p:sp>
      <p:sp>
        <p:nvSpPr>
          <p:cNvPr id="3" name="Subtitle 2"/>
          <p:cNvSpPr>
            <a:spLocks noGrp="1"/>
          </p:cNvSpPr>
          <p:nvPr>
            <p:ph type="subTitle" idx="1"/>
          </p:nvPr>
        </p:nvSpPr>
        <p:spPr>
          <a:xfrm>
            <a:off x="1783080" y="1399032"/>
            <a:ext cx="8321040" cy="630936"/>
          </a:xfrm>
        </p:spPr>
        <p:txBody>
          <a:bodyPr/>
          <a:lstStyle>
            <a:lvl1pPr marL="0" indent="0" algn="ctr">
              <a:buNone/>
              <a:defRPr>
                <a:solidFill>
                  <a:schemeClr val="tx1">
                    <a:tint val="75000"/>
                  </a:schemeClr>
                </a:solidFill>
              </a:defRPr>
            </a:lvl1pPr>
            <a:lvl2pPr marL="237717" indent="0" algn="ctr">
              <a:buNone/>
              <a:defRPr>
                <a:solidFill>
                  <a:schemeClr val="tx1">
                    <a:tint val="75000"/>
                  </a:schemeClr>
                </a:solidFill>
              </a:defRPr>
            </a:lvl2pPr>
            <a:lvl3pPr marL="475433" indent="0" algn="ctr">
              <a:buNone/>
              <a:defRPr>
                <a:solidFill>
                  <a:schemeClr val="tx1">
                    <a:tint val="75000"/>
                  </a:schemeClr>
                </a:solidFill>
              </a:defRPr>
            </a:lvl3pPr>
            <a:lvl4pPr marL="713150" indent="0" algn="ctr">
              <a:buNone/>
              <a:defRPr>
                <a:solidFill>
                  <a:schemeClr val="tx1">
                    <a:tint val="75000"/>
                  </a:schemeClr>
                </a:solidFill>
              </a:defRPr>
            </a:lvl4pPr>
            <a:lvl5pPr marL="950867" indent="0" algn="ctr">
              <a:buNone/>
              <a:defRPr>
                <a:solidFill>
                  <a:schemeClr val="tx1">
                    <a:tint val="75000"/>
                  </a:schemeClr>
                </a:solidFill>
              </a:defRPr>
            </a:lvl5pPr>
            <a:lvl6pPr marL="1188584" indent="0" algn="ctr">
              <a:buNone/>
              <a:defRPr>
                <a:solidFill>
                  <a:schemeClr val="tx1">
                    <a:tint val="75000"/>
                  </a:schemeClr>
                </a:solidFill>
              </a:defRPr>
            </a:lvl6pPr>
            <a:lvl7pPr marL="1426300" indent="0" algn="ctr">
              <a:buNone/>
              <a:defRPr>
                <a:solidFill>
                  <a:schemeClr val="tx1">
                    <a:tint val="75000"/>
                  </a:schemeClr>
                </a:solidFill>
              </a:defRPr>
            </a:lvl7pPr>
            <a:lvl8pPr marL="1664017" indent="0" algn="ctr">
              <a:buNone/>
              <a:defRPr>
                <a:solidFill>
                  <a:schemeClr val="tx1">
                    <a:tint val="75000"/>
                  </a:schemeClr>
                </a:solidFill>
              </a:defRPr>
            </a:lvl8pPr>
            <a:lvl9pPr marL="1901734"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0C641F1D-C242-463A-9118-CEC8A32732E1}" type="datetime1">
              <a:rPr lang="en-US" smtClean="0"/>
              <a:t>5/11/2026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1C8F71B-FE01-41BB-BA09-F81DE1617D4D}" type="datetime1">
              <a:rPr lang="en-US" smtClean="0"/>
              <a:t>5/11/2026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39007" y="1586489"/>
            <a:ext cx="10104120" cy="490347"/>
          </a:xfrm>
        </p:spPr>
        <p:txBody>
          <a:bodyPr anchor="t"/>
          <a:lstStyle>
            <a:lvl1pPr algn="l">
              <a:defRPr sz="2080" b="1" cap="all"/>
            </a:lvl1pPr>
          </a:lstStyle>
          <a:p>
            <a:r>
              <a:rPr lang="en-US"/>
              <a:t>Click to edit Master title style</a:t>
            </a:r>
          </a:p>
        </p:txBody>
      </p:sp>
      <p:sp>
        <p:nvSpPr>
          <p:cNvPr id="3" name="Text Placeholder 2"/>
          <p:cNvSpPr>
            <a:spLocks noGrp="1"/>
          </p:cNvSpPr>
          <p:nvPr>
            <p:ph type="body" idx="1"/>
          </p:nvPr>
        </p:nvSpPr>
        <p:spPr>
          <a:xfrm>
            <a:off x="939007" y="1046422"/>
            <a:ext cx="10104120" cy="540067"/>
          </a:xfrm>
        </p:spPr>
        <p:txBody>
          <a:bodyPr anchor="b"/>
          <a:lstStyle>
            <a:lvl1pPr marL="0" indent="0">
              <a:buNone/>
              <a:defRPr sz="1040">
                <a:solidFill>
                  <a:schemeClr val="tx1">
                    <a:tint val="75000"/>
                  </a:schemeClr>
                </a:solidFill>
              </a:defRPr>
            </a:lvl1pPr>
            <a:lvl2pPr marL="237717" indent="0">
              <a:buNone/>
              <a:defRPr sz="936">
                <a:solidFill>
                  <a:schemeClr val="tx1">
                    <a:tint val="75000"/>
                  </a:schemeClr>
                </a:solidFill>
              </a:defRPr>
            </a:lvl2pPr>
            <a:lvl3pPr marL="475433" indent="0">
              <a:buNone/>
              <a:defRPr sz="832">
                <a:solidFill>
                  <a:schemeClr val="tx1">
                    <a:tint val="75000"/>
                  </a:schemeClr>
                </a:solidFill>
              </a:defRPr>
            </a:lvl3pPr>
            <a:lvl4pPr marL="713150" indent="0">
              <a:buNone/>
              <a:defRPr sz="728">
                <a:solidFill>
                  <a:schemeClr val="tx1">
                    <a:tint val="75000"/>
                  </a:schemeClr>
                </a:solidFill>
              </a:defRPr>
            </a:lvl4pPr>
            <a:lvl5pPr marL="950867" indent="0">
              <a:buNone/>
              <a:defRPr sz="728">
                <a:solidFill>
                  <a:schemeClr val="tx1">
                    <a:tint val="75000"/>
                  </a:schemeClr>
                </a:solidFill>
              </a:defRPr>
            </a:lvl5pPr>
            <a:lvl6pPr marL="1188584" indent="0">
              <a:buNone/>
              <a:defRPr sz="728">
                <a:solidFill>
                  <a:schemeClr val="tx1">
                    <a:tint val="75000"/>
                  </a:schemeClr>
                </a:solidFill>
              </a:defRPr>
            </a:lvl6pPr>
            <a:lvl7pPr marL="1426300" indent="0">
              <a:buNone/>
              <a:defRPr sz="728">
                <a:solidFill>
                  <a:schemeClr val="tx1">
                    <a:tint val="75000"/>
                  </a:schemeClr>
                </a:solidFill>
              </a:defRPr>
            </a:lvl7pPr>
            <a:lvl8pPr marL="1664017" indent="0">
              <a:buNone/>
              <a:defRPr sz="728">
                <a:solidFill>
                  <a:schemeClr val="tx1">
                    <a:tint val="75000"/>
                  </a:schemeClr>
                </a:solidFill>
              </a:defRPr>
            </a:lvl8pPr>
            <a:lvl9pPr marL="1901734" indent="0">
              <a:buNone/>
              <a:defRPr sz="728">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C1A2404-A312-4657-8292-B0E4B798C0E7}" type="datetime1">
              <a:rPr lang="en-US" smtClean="0"/>
              <a:t>5/11/2026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94360" y="576077"/>
            <a:ext cx="5250180" cy="1629347"/>
          </a:xfrm>
        </p:spPr>
        <p:txBody>
          <a:bodyPr/>
          <a:lstStyle>
            <a:lvl1pPr>
              <a:defRPr sz="1456"/>
            </a:lvl1pPr>
            <a:lvl2pPr>
              <a:defRPr sz="1248"/>
            </a:lvl2pPr>
            <a:lvl3pPr>
              <a:defRPr sz="1040"/>
            </a:lvl3pPr>
            <a:lvl4pPr>
              <a:defRPr sz="936"/>
            </a:lvl4pPr>
            <a:lvl5pPr>
              <a:defRPr sz="936"/>
            </a:lvl5pPr>
            <a:lvl6pPr>
              <a:defRPr sz="936"/>
            </a:lvl6pPr>
            <a:lvl7pPr>
              <a:defRPr sz="936"/>
            </a:lvl7pPr>
            <a:lvl8pPr>
              <a:defRPr sz="936"/>
            </a:lvl8pPr>
            <a:lvl9pPr>
              <a:defRPr sz="936"/>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042660" y="576077"/>
            <a:ext cx="5250180" cy="1629347"/>
          </a:xfrm>
        </p:spPr>
        <p:txBody>
          <a:bodyPr/>
          <a:lstStyle>
            <a:lvl1pPr>
              <a:defRPr sz="1456"/>
            </a:lvl1pPr>
            <a:lvl2pPr>
              <a:defRPr sz="1248"/>
            </a:lvl2pPr>
            <a:lvl3pPr>
              <a:defRPr sz="1040"/>
            </a:lvl3pPr>
            <a:lvl4pPr>
              <a:defRPr sz="936"/>
            </a:lvl4pPr>
            <a:lvl5pPr>
              <a:defRPr sz="936"/>
            </a:lvl5pPr>
            <a:lvl6pPr>
              <a:defRPr sz="936"/>
            </a:lvl6pPr>
            <a:lvl7pPr>
              <a:defRPr sz="936"/>
            </a:lvl7pPr>
            <a:lvl8pPr>
              <a:defRPr sz="936"/>
            </a:lvl8pPr>
            <a:lvl9pPr>
              <a:defRPr sz="936"/>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9944A73-44BC-44C3-B99F-A0232951B267}" type="datetime1">
              <a:rPr lang="en-US" smtClean="0"/>
              <a:t>5/11/2026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94362" y="552641"/>
            <a:ext cx="5252244" cy="230314"/>
          </a:xfrm>
        </p:spPr>
        <p:txBody>
          <a:bodyPr anchor="b"/>
          <a:lstStyle>
            <a:lvl1pPr marL="0" indent="0">
              <a:buNone/>
              <a:defRPr sz="1248" b="1"/>
            </a:lvl1pPr>
            <a:lvl2pPr marL="237717" indent="0">
              <a:buNone/>
              <a:defRPr sz="1040" b="1"/>
            </a:lvl2pPr>
            <a:lvl3pPr marL="475433" indent="0">
              <a:buNone/>
              <a:defRPr sz="936" b="1"/>
            </a:lvl3pPr>
            <a:lvl4pPr marL="713150" indent="0">
              <a:buNone/>
              <a:defRPr sz="832" b="1"/>
            </a:lvl4pPr>
            <a:lvl5pPr marL="950867" indent="0">
              <a:buNone/>
              <a:defRPr sz="832" b="1"/>
            </a:lvl5pPr>
            <a:lvl6pPr marL="1188584" indent="0">
              <a:buNone/>
              <a:defRPr sz="832" b="1"/>
            </a:lvl6pPr>
            <a:lvl7pPr marL="1426300" indent="0">
              <a:buNone/>
              <a:defRPr sz="832" b="1"/>
            </a:lvl7pPr>
            <a:lvl8pPr marL="1664017" indent="0">
              <a:buNone/>
              <a:defRPr sz="832" b="1"/>
            </a:lvl8pPr>
            <a:lvl9pPr marL="1901734" indent="0">
              <a:buNone/>
              <a:defRPr sz="832" b="1"/>
            </a:lvl9pPr>
          </a:lstStyle>
          <a:p>
            <a:pPr lvl="0"/>
            <a:r>
              <a:rPr lang="en-US"/>
              <a:t>Click to edit Master text styles</a:t>
            </a:r>
          </a:p>
        </p:txBody>
      </p:sp>
      <p:sp>
        <p:nvSpPr>
          <p:cNvPr id="4" name="Content Placeholder 3"/>
          <p:cNvSpPr>
            <a:spLocks noGrp="1"/>
          </p:cNvSpPr>
          <p:nvPr>
            <p:ph sz="half" idx="2"/>
          </p:nvPr>
        </p:nvSpPr>
        <p:spPr>
          <a:xfrm>
            <a:off x="594362" y="782955"/>
            <a:ext cx="5252244" cy="1422464"/>
          </a:xfrm>
        </p:spPr>
        <p:txBody>
          <a:bodyPr/>
          <a:lstStyle>
            <a:lvl1pPr>
              <a:defRPr sz="1248"/>
            </a:lvl1pPr>
            <a:lvl2pPr>
              <a:defRPr sz="1040"/>
            </a:lvl2pPr>
            <a:lvl3pPr>
              <a:defRPr sz="936"/>
            </a:lvl3pPr>
            <a:lvl4pPr>
              <a:defRPr sz="832"/>
            </a:lvl4pPr>
            <a:lvl5pPr>
              <a:defRPr sz="832"/>
            </a:lvl5pPr>
            <a:lvl6pPr>
              <a:defRPr sz="832"/>
            </a:lvl6pPr>
            <a:lvl7pPr>
              <a:defRPr sz="832"/>
            </a:lvl7pPr>
            <a:lvl8pPr>
              <a:defRPr sz="832"/>
            </a:lvl8pPr>
            <a:lvl9pPr>
              <a:defRPr sz="83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038533" y="552641"/>
            <a:ext cx="5254308" cy="230314"/>
          </a:xfrm>
        </p:spPr>
        <p:txBody>
          <a:bodyPr anchor="b"/>
          <a:lstStyle>
            <a:lvl1pPr marL="0" indent="0">
              <a:buNone/>
              <a:defRPr sz="1248" b="1"/>
            </a:lvl1pPr>
            <a:lvl2pPr marL="237717" indent="0">
              <a:buNone/>
              <a:defRPr sz="1040" b="1"/>
            </a:lvl2pPr>
            <a:lvl3pPr marL="475433" indent="0">
              <a:buNone/>
              <a:defRPr sz="936" b="1"/>
            </a:lvl3pPr>
            <a:lvl4pPr marL="713150" indent="0">
              <a:buNone/>
              <a:defRPr sz="832" b="1"/>
            </a:lvl4pPr>
            <a:lvl5pPr marL="950867" indent="0">
              <a:buNone/>
              <a:defRPr sz="832" b="1"/>
            </a:lvl5pPr>
            <a:lvl6pPr marL="1188584" indent="0">
              <a:buNone/>
              <a:defRPr sz="832" b="1"/>
            </a:lvl6pPr>
            <a:lvl7pPr marL="1426300" indent="0">
              <a:buNone/>
              <a:defRPr sz="832" b="1"/>
            </a:lvl7pPr>
            <a:lvl8pPr marL="1664017" indent="0">
              <a:buNone/>
              <a:defRPr sz="832" b="1"/>
            </a:lvl8pPr>
            <a:lvl9pPr marL="1901734" indent="0">
              <a:buNone/>
              <a:defRPr sz="832" b="1"/>
            </a:lvl9pPr>
          </a:lstStyle>
          <a:p>
            <a:pPr lvl="0"/>
            <a:r>
              <a:rPr lang="en-US"/>
              <a:t>Click to edit Master text styles</a:t>
            </a:r>
          </a:p>
        </p:txBody>
      </p:sp>
      <p:sp>
        <p:nvSpPr>
          <p:cNvPr id="6" name="Content Placeholder 5"/>
          <p:cNvSpPr>
            <a:spLocks noGrp="1"/>
          </p:cNvSpPr>
          <p:nvPr>
            <p:ph sz="quarter" idx="4"/>
          </p:nvPr>
        </p:nvSpPr>
        <p:spPr>
          <a:xfrm>
            <a:off x="6038533" y="782955"/>
            <a:ext cx="5254308" cy="1422464"/>
          </a:xfrm>
        </p:spPr>
        <p:txBody>
          <a:bodyPr/>
          <a:lstStyle>
            <a:lvl1pPr>
              <a:defRPr sz="1248"/>
            </a:lvl1pPr>
            <a:lvl2pPr>
              <a:defRPr sz="1040"/>
            </a:lvl2pPr>
            <a:lvl3pPr>
              <a:defRPr sz="936"/>
            </a:lvl3pPr>
            <a:lvl4pPr>
              <a:defRPr sz="832"/>
            </a:lvl4pPr>
            <a:lvl5pPr>
              <a:defRPr sz="832"/>
            </a:lvl5pPr>
            <a:lvl6pPr>
              <a:defRPr sz="832"/>
            </a:lvl6pPr>
            <a:lvl7pPr>
              <a:defRPr sz="832"/>
            </a:lvl7pPr>
            <a:lvl8pPr>
              <a:defRPr sz="832"/>
            </a:lvl8pPr>
            <a:lvl9pPr>
              <a:defRPr sz="83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ED12FDD-77D0-4A09-A7BF-76E5C63CBF2F}" type="datetime1">
              <a:rPr lang="en-US" smtClean="0"/>
              <a:t>5/11/2026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BE876FE-512A-4774-A2B9-2BDC34E4BD18}" type="datetime1">
              <a:rPr lang="en-US" smtClean="0"/>
              <a:t>5/11/2026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_Slide">
    <p:bg>
      <p:bgPr>
        <a:solidFill>
          <a:srgbClr val="F6EBD5"/>
        </a:solidFill>
        <a:effectLst/>
      </p:bgPr>
    </p:bg>
    <p:spTree>
      <p:nvGrpSpPr>
        <p:cNvPr id="1" name=""/>
        <p:cNvGrpSpPr/>
        <p:nvPr/>
      </p:nvGrpSpPr>
      <p:grpSpPr>
        <a:xfrm>
          <a:off x="0" y="0"/>
          <a:ext cx="0" cy="0"/>
          <a:chOff x="0" y="0"/>
          <a:chExt cx="0" cy="0"/>
        </a:xfrm>
      </p:grpSpPr>
      <p:pic>
        <p:nvPicPr>
          <p:cNvPr id="13" name="Picture 12" descr="A cartoon kangaroo with text on it  AI-generated content may be incorrect.">
            <a:extLst>
              <a:ext uri="{FF2B5EF4-FFF2-40B4-BE49-F238E27FC236}">
                <a16:creationId xmlns:a16="http://schemas.microsoft.com/office/drawing/2014/main" id="{3A977D53-E7A1-E496-AE18-9DC42DD46B48}"/>
              </a:ext>
            </a:extLst>
          </p:cNvPr>
          <p:cNvPicPr>
            <a:picLocks noChangeAspect="1"/>
          </p:cNvPicPr>
          <p:nvPr userDrawn="1"/>
        </p:nvPicPr>
        <p:blipFill>
          <a:blip r:embed="rId2">
            <a:extLst>
              <a:ext uri="{28A0092B-C50C-407E-A947-70E740481C1C}">
                <a14:useLocalDpi xmlns:a14="http://schemas.microsoft.com/office/drawing/2010/main" val="0"/>
              </a:ext>
            </a:extLst>
          </a:blip>
          <a:srcRect l="15385" t="20614" r="15436" b="29893"/>
          <a:stretch>
            <a:fillRect/>
          </a:stretch>
        </p:blipFill>
        <p:spPr>
          <a:xfrm>
            <a:off x="764540" y="279554"/>
            <a:ext cx="8376919" cy="3995361"/>
          </a:xfrm>
          <a:prstGeom prst="rect">
            <a:avLst/>
          </a:prstGeom>
        </p:spPr>
      </p:pic>
      <p:pic>
        <p:nvPicPr>
          <p:cNvPr id="15" name="Picture 2" descr="Logo of Montebello Foundation with three shapes similar to human forms embracing each one a different colour">
            <a:extLst>
              <a:ext uri="{FF2B5EF4-FFF2-40B4-BE49-F238E27FC236}">
                <a16:creationId xmlns:a16="http://schemas.microsoft.com/office/drawing/2014/main" id="{29319691-0263-AF09-A977-1CC8E8988BA9}"/>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512928" y="5808593"/>
            <a:ext cx="2798445" cy="769853"/>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descr="A close up of a logo  AI-generated content may be incorrect.">
            <a:extLst>
              <a:ext uri="{FF2B5EF4-FFF2-40B4-BE49-F238E27FC236}">
                <a16:creationId xmlns:a16="http://schemas.microsoft.com/office/drawing/2014/main" id="{6D968147-B0E4-120F-C42A-3E6720014B7D}"/>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746461" y="5922068"/>
            <a:ext cx="1880465" cy="551162"/>
          </a:xfrm>
          <a:prstGeom prst="rect">
            <a:avLst/>
          </a:prstGeom>
        </p:spPr>
      </p:pic>
      <p:pic>
        <p:nvPicPr>
          <p:cNvPr id="17" name="Picture 16" descr="A close-up of a logo  AI-generated content may be incorrect.">
            <a:extLst>
              <a:ext uri="{FF2B5EF4-FFF2-40B4-BE49-F238E27FC236}">
                <a16:creationId xmlns:a16="http://schemas.microsoft.com/office/drawing/2014/main" id="{C96CE8FE-3AEA-67FA-2AD7-C7D5BE658A74}"/>
              </a:ext>
            </a:extLst>
          </p:cNvPr>
          <p:cNvPicPr>
            <a:picLocks noChangeAspect="1"/>
          </p:cNvPicPr>
          <p:nvPr userDrawn="1"/>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97388" y="5909759"/>
            <a:ext cx="1880465" cy="558775"/>
          </a:xfrm>
          <a:prstGeom prst="rect">
            <a:avLst/>
          </a:prstGeom>
        </p:spPr>
      </p:pic>
      <p:sp>
        <p:nvSpPr>
          <p:cNvPr id="19" name="Text Placeholder 18">
            <a:extLst>
              <a:ext uri="{FF2B5EF4-FFF2-40B4-BE49-F238E27FC236}">
                <a16:creationId xmlns:a16="http://schemas.microsoft.com/office/drawing/2014/main" id="{0EF95CC5-C21E-0073-07E7-2CD172A9A312}"/>
              </a:ext>
            </a:extLst>
          </p:cNvPr>
          <p:cNvSpPr>
            <a:spLocks noGrp="1"/>
          </p:cNvSpPr>
          <p:nvPr>
            <p:ph type="body" sz="quarter" idx="10" hasCustomPrompt="1"/>
          </p:nvPr>
        </p:nvSpPr>
        <p:spPr>
          <a:xfrm>
            <a:off x="0" y="4076583"/>
            <a:ext cx="9906000" cy="1015663"/>
          </a:xfrm>
          <a:noFill/>
        </p:spPr>
        <p:txBody>
          <a:bodyPr wrap="square" lIns="91440" tIns="45720" rIns="91440" bIns="45720">
            <a:spAutoFit/>
          </a:bodyPr>
          <a:lstStyle>
            <a:lvl1pPr algn="ctr">
              <a:buNone/>
              <a:defRPr lang="en-US" sz="6000" kern="1200" dirty="0" smtClean="0">
                <a:ln w="0"/>
                <a:solidFill>
                  <a:srgbClr val="233A17"/>
                </a:solidFill>
                <a:effectLst>
                  <a:outerShdw blurRad="50800" dist="38100" dir="2700000" algn="tl" rotWithShape="0">
                    <a:prstClr val="black">
                      <a:alpha val="40000"/>
                    </a:prstClr>
                  </a:outerShdw>
                </a:effectLst>
                <a:latin typeface="Berlin Sans FB Demi" panose="020E0802020502020306" pitchFamily="34" charset="0"/>
                <a:ea typeface="+mn-ea"/>
                <a:cs typeface="+mn-cs"/>
              </a:defRPr>
            </a:lvl1pPr>
            <a:lvl2pPr>
              <a:defRPr lang="en-US" sz="1131" dirty="0" smtClean="0"/>
            </a:lvl2pPr>
            <a:lvl3pPr>
              <a:defRPr lang="en-US" sz="1131" dirty="0" smtClean="0"/>
            </a:lvl3pPr>
            <a:lvl4pPr>
              <a:defRPr lang="en-US" sz="1131" dirty="0" smtClean="0"/>
            </a:lvl4pPr>
            <a:lvl5pPr>
              <a:defRPr lang="en-AU" sz="1131" dirty="0"/>
            </a:lvl5pPr>
          </a:lstStyle>
          <a:p>
            <a:pPr marL="0" lvl="0" algn="ctr" defTabSz="574700"/>
            <a:r>
              <a:rPr lang="en-US"/>
              <a:t>Lesson X – Title:</a:t>
            </a:r>
          </a:p>
        </p:txBody>
      </p:sp>
      <p:sp>
        <p:nvSpPr>
          <p:cNvPr id="24" name="Text Placeholder 18">
            <a:extLst>
              <a:ext uri="{FF2B5EF4-FFF2-40B4-BE49-F238E27FC236}">
                <a16:creationId xmlns:a16="http://schemas.microsoft.com/office/drawing/2014/main" id="{9F30B442-FAC0-F840-25E7-234BDCB152A6}"/>
              </a:ext>
            </a:extLst>
          </p:cNvPr>
          <p:cNvSpPr>
            <a:spLocks noGrp="1"/>
          </p:cNvSpPr>
          <p:nvPr>
            <p:ph type="body" sz="quarter" idx="11" hasCustomPrompt="1"/>
          </p:nvPr>
        </p:nvSpPr>
        <p:spPr>
          <a:xfrm>
            <a:off x="0" y="4991262"/>
            <a:ext cx="9906000" cy="769441"/>
          </a:xfrm>
          <a:noFill/>
        </p:spPr>
        <p:txBody>
          <a:bodyPr wrap="square" lIns="91440" tIns="45720" rIns="91440" bIns="45720">
            <a:spAutoFit/>
          </a:bodyPr>
          <a:lstStyle>
            <a:lvl1pPr algn="ctr">
              <a:buNone/>
              <a:defRPr lang="en-US" sz="4400" kern="1200" dirty="0" smtClean="0">
                <a:ln w="0"/>
                <a:solidFill>
                  <a:srgbClr val="233A17"/>
                </a:solidFill>
                <a:effectLst>
                  <a:outerShdw blurRad="50800" dist="38100" dir="2700000" algn="tl" rotWithShape="0">
                    <a:prstClr val="black">
                      <a:alpha val="40000"/>
                    </a:prstClr>
                  </a:outerShdw>
                </a:effectLst>
                <a:latin typeface="Berlin Sans FB Demi" panose="020E0802020502020306" pitchFamily="34" charset="0"/>
                <a:ea typeface="+mn-ea"/>
                <a:cs typeface="+mn-cs"/>
              </a:defRPr>
            </a:lvl1pPr>
            <a:lvl2pPr>
              <a:defRPr lang="en-US" sz="1131" dirty="0" smtClean="0"/>
            </a:lvl2pPr>
            <a:lvl3pPr>
              <a:defRPr lang="en-US" sz="1131" dirty="0" smtClean="0"/>
            </a:lvl3pPr>
            <a:lvl4pPr>
              <a:defRPr lang="en-US" sz="1131" dirty="0" smtClean="0"/>
            </a:lvl4pPr>
            <a:lvl5pPr>
              <a:defRPr lang="en-AU" sz="1131" dirty="0"/>
            </a:lvl5pPr>
          </a:lstStyle>
          <a:p>
            <a:pPr marL="0" lvl="0" algn="ctr" defTabSz="574700"/>
            <a:r>
              <a:rPr lang="en-US"/>
              <a:t>Subtitle</a:t>
            </a:r>
          </a:p>
        </p:txBody>
      </p:sp>
    </p:spTree>
    <p:extLst>
      <p:ext uri="{BB962C8B-B14F-4D97-AF65-F5344CB8AC3E}">
        <p14:creationId xmlns:p14="http://schemas.microsoft.com/office/powerpoint/2010/main" val="42729422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tudent_Content">
    <p:bg>
      <p:bgPr>
        <a:solidFill>
          <a:srgbClr val="F6EBD5"/>
        </a:solidFill>
        <a:effectLst/>
      </p:bgPr>
    </p:bg>
    <p:spTree>
      <p:nvGrpSpPr>
        <p:cNvPr id="1" name=""/>
        <p:cNvGrpSpPr/>
        <p:nvPr/>
      </p:nvGrpSpPr>
      <p:grpSpPr>
        <a:xfrm>
          <a:off x="0" y="0"/>
          <a:ext cx="0" cy="0"/>
          <a:chOff x="0" y="0"/>
          <a:chExt cx="0" cy="0"/>
        </a:xfrm>
      </p:grpSpPr>
      <p:pic>
        <p:nvPicPr>
          <p:cNvPr id="3" name="Picture 2" descr="A cartoon kangaroo with text on it  AI-generated content may be incorrect.">
            <a:extLst>
              <a:ext uri="{FF2B5EF4-FFF2-40B4-BE49-F238E27FC236}">
                <a16:creationId xmlns:a16="http://schemas.microsoft.com/office/drawing/2014/main" id="{B49DCCFE-3224-52EF-65B1-6B9F30C97046}"/>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l="16948" t="20343" r="15169" b="30062"/>
          <a:stretch>
            <a:fillRect/>
          </a:stretch>
        </p:blipFill>
        <p:spPr>
          <a:xfrm>
            <a:off x="6663880" y="76200"/>
            <a:ext cx="3104960" cy="1512324"/>
          </a:xfrm>
          <a:prstGeom prst="rect">
            <a:avLst/>
          </a:prstGeom>
        </p:spPr>
      </p:pic>
      <p:sp>
        <p:nvSpPr>
          <p:cNvPr id="16" name="Slide Number Placeholder 15">
            <a:extLst>
              <a:ext uri="{FF2B5EF4-FFF2-40B4-BE49-F238E27FC236}">
                <a16:creationId xmlns:a16="http://schemas.microsoft.com/office/drawing/2014/main" id="{C90C31D1-3273-8445-7D75-66C63F7B2D87}"/>
              </a:ext>
            </a:extLst>
          </p:cNvPr>
          <p:cNvSpPr>
            <a:spLocks noGrp="1"/>
          </p:cNvSpPr>
          <p:nvPr>
            <p:ph type="sldNum" sz="quarter" idx="12"/>
          </p:nvPr>
        </p:nvSpPr>
        <p:spPr>
          <a:xfrm>
            <a:off x="8972550" y="6526916"/>
            <a:ext cx="796290" cy="254884"/>
          </a:xfrm>
        </p:spPr>
        <p:txBody>
          <a:bodyPr/>
          <a:lstStyle>
            <a:lvl1pPr>
              <a:defRPr sz="1000"/>
            </a:lvl1pPr>
          </a:lstStyle>
          <a:p>
            <a:fld id="{B6F15528-21DE-4FAA-801E-634DDDAF4B2B}" type="slidenum">
              <a:rPr lang="en-US" smtClean="0"/>
              <a:pPr/>
              <a:t>‹#›</a:t>
            </a:fld>
            <a:endParaRPr lang="en-US"/>
          </a:p>
        </p:txBody>
      </p:sp>
      <p:sp>
        <p:nvSpPr>
          <p:cNvPr id="15" name="Footer Placeholder 14">
            <a:extLst>
              <a:ext uri="{FF2B5EF4-FFF2-40B4-BE49-F238E27FC236}">
                <a16:creationId xmlns:a16="http://schemas.microsoft.com/office/drawing/2014/main" id="{D4EEF2F4-F265-5776-B0FA-4273352353B8}"/>
              </a:ext>
            </a:extLst>
          </p:cNvPr>
          <p:cNvSpPr>
            <a:spLocks noGrp="1"/>
          </p:cNvSpPr>
          <p:nvPr>
            <p:ph type="ftr" sz="quarter" idx="11"/>
          </p:nvPr>
        </p:nvSpPr>
        <p:spPr>
          <a:xfrm>
            <a:off x="137160" y="6526916"/>
            <a:ext cx="1520190" cy="254884"/>
          </a:xfrm>
        </p:spPr>
        <p:txBody>
          <a:bodyPr/>
          <a:lstStyle>
            <a:lvl1pPr algn="l">
              <a:defRPr sz="1000"/>
            </a:lvl1pPr>
          </a:lstStyle>
          <a:p>
            <a:r>
              <a:rPr lang="en-US"/>
              <a:t>Lesson 1: Meet Blossom</a:t>
            </a:r>
          </a:p>
        </p:txBody>
      </p:sp>
      <p:sp>
        <p:nvSpPr>
          <p:cNvPr id="19" name="Text Placeholder 18">
            <a:extLst>
              <a:ext uri="{FF2B5EF4-FFF2-40B4-BE49-F238E27FC236}">
                <a16:creationId xmlns:a16="http://schemas.microsoft.com/office/drawing/2014/main" id="{CB6885BD-C1F1-475F-3121-CB4E0EB036B1}"/>
              </a:ext>
            </a:extLst>
          </p:cNvPr>
          <p:cNvSpPr>
            <a:spLocks noGrp="1"/>
          </p:cNvSpPr>
          <p:nvPr>
            <p:ph type="body" sz="quarter" idx="13" hasCustomPrompt="1"/>
          </p:nvPr>
        </p:nvSpPr>
        <p:spPr>
          <a:xfrm>
            <a:off x="489396" y="549236"/>
            <a:ext cx="5505450" cy="952500"/>
          </a:xfrm>
        </p:spPr>
        <p:txBody>
          <a:bodyPr>
            <a:noAutofit/>
          </a:bodyPr>
          <a:lstStyle>
            <a:lvl1pPr marL="0" indent="0">
              <a:lnSpc>
                <a:spcPts val="4000"/>
              </a:lnSpc>
              <a:spcBef>
                <a:spcPts val="600"/>
              </a:spcBef>
              <a:buNone/>
              <a:defRPr lang="en-AU" sz="4400" b="0" kern="1200" cap="none" spc="0" dirty="0">
                <a:ln w="0"/>
                <a:solidFill>
                  <a:srgbClr val="233A17"/>
                </a:solidFill>
                <a:effectLst>
                  <a:outerShdw blurRad="50800" dist="38100" dir="2700000" algn="tl" rotWithShape="0">
                    <a:prstClr val="black">
                      <a:alpha val="40000"/>
                    </a:prstClr>
                  </a:outerShdw>
                </a:effectLst>
                <a:latin typeface="Berlin Sans FB Demi" panose="020E0802020502020306" pitchFamily="34" charset="0"/>
                <a:ea typeface="+mn-ea"/>
                <a:cs typeface="+mn-cs"/>
              </a:defRPr>
            </a:lvl1pPr>
          </a:lstStyle>
          <a:p>
            <a:pPr lvl="0"/>
            <a:r>
              <a:rPr lang="en-US"/>
              <a:t>Slide Heading</a:t>
            </a:r>
            <a:endParaRPr lang="en-AU"/>
          </a:p>
        </p:txBody>
      </p:sp>
      <p:sp>
        <p:nvSpPr>
          <p:cNvPr id="22" name="Text Placeholder 21">
            <a:extLst>
              <a:ext uri="{FF2B5EF4-FFF2-40B4-BE49-F238E27FC236}">
                <a16:creationId xmlns:a16="http://schemas.microsoft.com/office/drawing/2014/main" id="{2F955B45-F53B-0441-FD52-A63954BCA84F}"/>
              </a:ext>
            </a:extLst>
          </p:cNvPr>
          <p:cNvSpPr>
            <a:spLocks noGrp="1"/>
          </p:cNvSpPr>
          <p:nvPr>
            <p:ph type="body" sz="quarter" idx="14"/>
          </p:nvPr>
        </p:nvSpPr>
        <p:spPr>
          <a:xfrm>
            <a:off x="489396" y="1933575"/>
            <a:ext cx="8254554" cy="3562350"/>
          </a:xfrm>
        </p:spPr>
        <p:txBody>
          <a:bodyPr>
            <a:noAutofit/>
          </a:bodyPr>
          <a:lstStyle>
            <a:lvl1pPr>
              <a:defRPr lang="en-US" sz="2800" b="0" kern="1200" cap="none" spc="0" dirty="0" smtClean="0">
                <a:ln w="0"/>
                <a:solidFill>
                  <a:srgbClr val="233A17"/>
                </a:solidFill>
                <a:latin typeface="Berlin Sans FB" panose="020E0602020502020306" pitchFamily="34" charset="0"/>
                <a:ea typeface="+mn-ea"/>
                <a:cs typeface="+mn-cs"/>
              </a:defRPr>
            </a:lvl1pPr>
            <a:lvl2pPr>
              <a:buFont typeface="Wingdings" panose="05000000000000000000" pitchFamily="2" charset="2"/>
              <a:buChar char="§"/>
              <a:defRPr lang="en-US" sz="2800" b="0" kern="1200" cap="none" spc="0" dirty="0" smtClean="0">
                <a:ln w="0"/>
                <a:solidFill>
                  <a:srgbClr val="233A17"/>
                </a:solidFill>
                <a:latin typeface="Berlin Sans FB" panose="020E0602020502020306" pitchFamily="34" charset="0"/>
                <a:ea typeface="+mn-ea"/>
                <a:cs typeface="+mn-cs"/>
              </a:defRPr>
            </a:lvl2pPr>
            <a:lvl3pPr>
              <a:defRPr lang="en-US" sz="2800" b="0" kern="1200" cap="none" spc="0" dirty="0" smtClean="0">
                <a:ln w="0"/>
                <a:solidFill>
                  <a:srgbClr val="233A17"/>
                </a:solidFill>
                <a:latin typeface="Berlin Sans FB" panose="020E0602020502020306" pitchFamily="34" charset="0"/>
                <a:ea typeface="+mn-ea"/>
                <a:cs typeface="+mn-cs"/>
              </a:defRPr>
            </a:lvl3pPr>
            <a:lvl4pPr>
              <a:defRPr lang="en-US" sz="2800" b="0" kern="1200" cap="none" spc="0" dirty="0" smtClean="0">
                <a:ln w="0"/>
                <a:solidFill>
                  <a:srgbClr val="233A17"/>
                </a:solidFill>
                <a:latin typeface="Berlin Sans FB" panose="020E0602020502020306" pitchFamily="34" charset="0"/>
                <a:ea typeface="+mn-ea"/>
                <a:cs typeface="+mn-cs"/>
              </a:defRPr>
            </a:lvl4pPr>
            <a:lvl5pPr>
              <a:defRPr lang="en-AU" sz="2800" b="0" kern="1200" cap="none" spc="0" dirty="0">
                <a:ln w="0"/>
                <a:solidFill>
                  <a:srgbClr val="233A17"/>
                </a:solidFill>
                <a:latin typeface="Berlin Sans FB" panose="020E0602020502020306" pitchFamily="34" charset="0"/>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Tree>
    <p:extLst>
      <p:ext uri="{BB962C8B-B14F-4D97-AF65-F5344CB8AC3E}">
        <p14:creationId xmlns:p14="http://schemas.microsoft.com/office/powerpoint/2010/main" val="21413312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Lesson_Overview">
    <p:bg>
      <p:bgPr>
        <a:gradFill>
          <a:gsLst>
            <a:gs pos="0">
              <a:schemeClr val="accent1">
                <a:lumMod val="5000"/>
                <a:lumOff val="95000"/>
              </a:schemeClr>
            </a:gs>
            <a:gs pos="56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3" name="Picture 2" descr="A cartoon kangaroo with text on it  AI-generated content may be incorrect.">
            <a:extLst>
              <a:ext uri="{FF2B5EF4-FFF2-40B4-BE49-F238E27FC236}">
                <a16:creationId xmlns:a16="http://schemas.microsoft.com/office/drawing/2014/main" id="{B49DCCFE-3224-52EF-65B1-6B9F30C97046}"/>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l="16948" t="20343" r="15169" b="30062"/>
          <a:stretch>
            <a:fillRect/>
          </a:stretch>
        </p:blipFill>
        <p:spPr>
          <a:xfrm>
            <a:off x="6663880" y="76200"/>
            <a:ext cx="3104960" cy="1512324"/>
          </a:xfrm>
          <a:prstGeom prst="rect">
            <a:avLst/>
          </a:prstGeom>
        </p:spPr>
      </p:pic>
      <p:sp>
        <p:nvSpPr>
          <p:cNvPr id="16" name="Slide Number Placeholder 15">
            <a:extLst>
              <a:ext uri="{FF2B5EF4-FFF2-40B4-BE49-F238E27FC236}">
                <a16:creationId xmlns:a16="http://schemas.microsoft.com/office/drawing/2014/main" id="{C90C31D1-3273-8445-7D75-66C63F7B2D87}"/>
              </a:ext>
            </a:extLst>
          </p:cNvPr>
          <p:cNvSpPr>
            <a:spLocks noGrp="1"/>
          </p:cNvSpPr>
          <p:nvPr>
            <p:ph type="sldNum" sz="quarter" idx="12"/>
          </p:nvPr>
        </p:nvSpPr>
        <p:spPr>
          <a:xfrm>
            <a:off x="8972550" y="6526916"/>
            <a:ext cx="796290" cy="254884"/>
          </a:xfrm>
        </p:spPr>
        <p:txBody>
          <a:bodyPr/>
          <a:lstStyle>
            <a:lvl1pPr>
              <a:defRPr sz="1000"/>
            </a:lvl1pPr>
          </a:lstStyle>
          <a:p>
            <a:fld id="{B6F15528-21DE-4FAA-801E-634DDDAF4B2B}" type="slidenum">
              <a:rPr lang="en-US" smtClean="0"/>
              <a:pPr/>
              <a:t>‹#›</a:t>
            </a:fld>
            <a:endParaRPr lang="en-US"/>
          </a:p>
        </p:txBody>
      </p:sp>
      <p:sp>
        <p:nvSpPr>
          <p:cNvPr id="15" name="Footer Placeholder 14">
            <a:extLst>
              <a:ext uri="{FF2B5EF4-FFF2-40B4-BE49-F238E27FC236}">
                <a16:creationId xmlns:a16="http://schemas.microsoft.com/office/drawing/2014/main" id="{D4EEF2F4-F265-5776-B0FA-4273352353B8}"/>
              </a:ext>
            </a:extLst>
          </p:cNvPr>
          <p:cNvSpPr>
            <a:spLocks noGrp="1"/>
          </p:cNvSpPr>
          <p:nvPr>
            <p:ph type="ftr" sz="quarter" idx="11"/>
          </p:nvPr>
        </p:nvSpPr>
        <p:spPr>
          <a:xfrm>
            <a:off x="137160" y="6526916"/>
            <a:ext cx="1520190" cy="254884"/>
          </a:xfrm>
        </p:spPr>
        <p:txBody>
          <a:bodyPr/>
          <a:lstStyle>
            <a:lvl1pPr algn="l">
              <a:defRPr sz="1000"/>
            </a:lvl1pPr>
          </a:lstStyle>
          <a:p>
            <a:r>
              <a:rPr lang="en-US"/>
              <a:t>Lesson 1: Meet Blossom</a:t>
            </a:r>
          </a:p>
        </p:txBody>
      </p:sp>
      <p:sp>
        <p:nvSpPr>
          <p:cNvPr id="2" name="Text Placeholder 18">
            <a:extLst>
              <a:ext uri="{FF2B5EF4-FFF2-40B4-BE49-F238E27FC236}">
                <a16:creationId xmlns:a16="http://schemas.microsoft.com/office/drawing/2014/main" id="{BE5BE60F-BE44-7330-E4C6-70B48F51570B}"/>
              </a:ext>
            </a:extLst>
          </p:cNvPr>
          <p:cNvSpPr>
            <a:spLocks noGrp="1"/>
          </p:cNvSpPr>
          <p:nvPr>
            <p:ph type="body" sz="quarter" idx="13" hasCustomPrompt="1"/>
          </p:nvPr>
        </p:nvSpPr>
        <p:spPr>
          <a:xfrm>
            <a:off x="489396" y="675788"/>
            <a:ext cx="5505450" cy="952500"/>
          </a:xfrm>
        </p:spPr>
        <p:txBody>
          <a:bodyPr>
            <a:noAutofit/>
          </a:bodyPr>
          <a:lstStyle>
            <a:lvl1pPr marL="0" indent="0" algn="l">
              <a:lnSpc>
                <a:spcPts val="4000"/>
              </a:lnSpc>
              <a:spcBef>
                <a:spcPts val="600"/>
              </a:spcBef>
              <a:buNone/>
              <a:defRPr lang="en-AU" sz="4400" b="0" kern="1200" cap="none" spc="0" dirty="0">
                <a:ln w="0"/>
                <a:solidFill>
                  <a:srgbClr val="233A17"/>
                </a:solidFill>
                <a:effectLst>
                  <a:outerShdw blurRad="50800" dist="38100" dir="2700000" algn="tl" rotWithShape="0">
                    <a:prstClr val="black">
                      <a:alpha val="40000"/>
                    </a:prstClr>
                  </a:outerShdw>
                </a:effectLst>
                <a:latin typeface="Berlin Sans FB Demi" panose="020E0802020502020306" pitchFamily="34" charset="0"/>
                <a:ea typeface="+mn-ea"/>
                <a:cs typeface="+mn-cs"/>
              </a:defRPr>
            </a:lvl1pPr>
          </a:lstStyle>
          <a:p>
            <a:pPr lvl="0"/>
            <a:r>
              <a:rPr lang="en-US"/>
              <a:t>Slide Heading</a:t>
            </a:r>
            <a:endParaRPr lang="en-AU"/>
          </a:p>
        </p:txBody>
      </p:sp>
      <p:sp>
        <p:nvSpPr>
          <p:cNvPr id="4" name="Text Placeholder 21">
            <a:extLst>
              <a:ext uri="{FF2B5EF4-FFF2-40B4-BE49-F238E27FC236}">
                <a16:creationId xmlns:a16="http://schemas.microsoft.com/office/drawing/2014/main" id="{3B9802CB-591A-1275-3137-F625F2284A04}"/>
              </a:ext>
            </a:extLst>
          </p:cNvPr>
          <p:cNvSpPr>
            <a:spLocks noGrp="1"/>
          </p:cNvSpPr>
          <p:nvPr>
            <p:ph type="body" sz="quarter" idx="14" hasCustomPrompt="1"/>
          </p:nvPr>
        </p:nvSpPr>
        <p:spPr>
          <a:xfrm>
            <a:off x="489396" y="1765146"/>
            <a:ext cx="8254554" cy="3562350"/>
          </a:xfrm>
        </p:spPr>
        <p:txBody>
          <a:bodyPr>
            <a:noAutofit/>
          </a:bodyPr>
          <a:lstStyle>
            <a:lvl1pPr>
              <a:lnSpc>
                <a:spcPts val="3400"/>
              </a:lnSpc>
              <a:spcBef>
                <a:spcPts val="0"/>
              </a:spcBef>
              <a:defRPr lang="en-US" sz="1600" b="0" kern="1200" cap="none" spc="0" dirty="0" smtClean="0">
                <a:ln w="0"/>
                <a:solidFill>
                  <a:srgbClr val="233A17"/>
                </a:solidFill>
                <a:latin typeface="Aptos" panose="020B0004020202020204" pitchFamily="34" charset="0"/>
                <a:ea typeface="+mn-ea"/>
                <a:cs typeface="+mn-cs"/>
              </a:defRPr>
            </a:lvl1pPr>
            <a:lvl2pPr>
              <a:lnSpc>
                <a:spcPts val="3400"/>
              </a:lnSpc>
              <a:spcBef>
                <a:spcPts val="0"/>
              </a:spcBef>
              <a:buFont typeface="Wingdings" panose="05000000000000000000" pitchFamily="2" charset="2"/>
              <a:buChar char="§"/>
              <a:defRPr lang="en-US" sz="1600" b="0" kern="1200" cap="none" spc="0" dirty="0" smtClean="0">
                <a:ln w="0"/>
                <a:solidFill>
                  <a:srgbClr val="233A17"/>
                </a:solidFill>
                <a:latin typeface="Aptos" panose="020B0004020202020204" pitchFamily="34" charset="0"/>
                <a:ea typeface="+mn-ea"/>
                <a:cs typeface="+mn-cs"/>
              </a:defRPr>
            </a:lvl2pPr>
            <a:lvl3pPr>
              <a:lnSpc>
                <a:spcPts val="3400"/>
              </a:lnSpc>
              <a:spcBef>
                <a:spcPts val="0"/>
              </a:spcBef>
              <a:defRPr lang="en-US" sz="1600" b="0" kern="1200" cap="none" spc="0" dirty="0" smtClean="0">
                <a:ln w="0"/>
                <a:solidFill>
                  <a:srgbClr val="233A17"/>
                </a:solidFill>
                <a:latin typeface="Aptos" panose="020B0004020202020204" pitchFamily="34" charset="0"/>
                <a:ea typeface="+mn-ea"/>
                <a:cs typeface="+mn-cs"/>
              </a:defRPr>
            </a:lvl3pPr>
            <a:lvl4pPr>
              <a:lnSpc>
                <a:spcPts val="3400"/>
              </a:lnSpc>
              <a:spcBef>
                <a:spcPts val="0"/>
              </a:spcBef>
              <a:defRPr lang="en-US" sz="1600" b="0" kern="1200" cap="none" spc="0" dirty="0" smtClean="0">
                <a:ln w="0"/>
                <a:solidFill>
                  <a:srgbClr val="233A17"/>
                </a:solidFill>
                <a:latin typeface="Aptos" panose="020B0004020202020204" pitchFamily="34" charset="0"/>
                <a:ea typeface="+mn-ea"/>
                <a:cs typeface="+mn-cs"/>
              </a:defRPr>
            </a:lvl4pPr>
            <a:lvl5pPr>
              <a:lnSpc>
                <a:spcPts val="3400"/>
              </a:lnSpc>
              <a:spcBef>
                <a:spcPts val="0"/>
              </a:spcBef>
              <a:defRPr lang="en-AU" sz="1600" b="0" kern="1200" cap="none" spc="0" dirty="0">
                <a:ln w="0"/>
                <a:solidFill>
                  <a:srgbClr val="233A17"/>
                </a:solidFill>
                <a:latin typeface="Aptos" panose="020B0004020202020204" pitchFamily="34" charset="0"/>
                <a:ea typeface="+mn-ea"/>
                <a:cs typeface="+mn-cs"/>
              </a:defRPr>
            </a:lvl5pPr>
          </a:lstStyle>
          <a:p>
            <a:pPr lvl="0"/>
            <a:r>
              <a:rPr lang="en-US"/>
              <a:t>Click to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TextBox 5">
            <a:extLst>
              <a:ext uri="{FF2B5EF4-FFF2-40B4-BE49-F238E27FC236}">
                <a16:creationId xmlns:a16="http://schemas.microsoft.com/office/drawing/2014/main" id="{8749D651-F82D-8B45-BCD0-7BCDD201A2BF}"/>
              </a:ext>
            </a:extLst>
          </p:cNvPr>
          <p:cNvSpPr txBox="1"/>
          <p:nvPr userDrawn="1"/>
        </p:nvSpPr>
        <p:spPr>
          <a:xfrm>
            <a:off x="298939" y="0"/>
            <a:ext cx="6629400" cy="584775"/>
          </a:xfrm>
          <a:prstGeom prst="rect">
            <a:avLst/>
          </a:prstGeom>
          <a:noFill/>
        </p:spPr>
        <p:txBody>
          <a:bodyPr wrap="square">
            <a:spAutoFit/>
          </a:bodyPr>
          <a:lstStyle/>
          <a:p>
            <a:pPr algn="ctr"/>
            <a:r>
              <a:rPr lang="en-US" sz="3200" b="1" i="1"/>
              <a:t>Teacher-only slide – Lesson Overview</a:t>
            </a:r>
            <a:endParaRPr lang="en-AU" sz="3200" b="1" i="1"/>
          </a:p>
        </p:txBody>
      </p:sp>
    </p:spTree>
    <p:extLst>
      <p:ext uri="{BB962C8B-B14F-4D97-AF65-F5344CB8AC3E}">
        <p14:creationId xmlns:p14="http://schemas.microsoft.com/office/powerpoint/2010/main" val="6641832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Instruction_Guide">
    <p:bg>
      <p:bgPr>
        <a:gradFill>
          <a:gsLst>
            <a:gs pos="0">
              <a:schemeClr val="accent1">
                <a:lumMod val="5000"/>
                <a:lumOff val="95000"/>
              </a:schemeClr>
            </a:gs>
            <a:gs pos="56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3" name="Picture 2" descr="A cartoon kangaroo with text on it  AI-generated content may be incorrect.">
            <a:extLst>
              <a:ext uri="{FF2B5EF4-FFF2-40B4-BE49-F238E27FC236}">
                <a16:creationId xmlns:a16="http://schemas.microsoft.com/office/drawing/2014/main" id="{B49DCCFE-3224-52EF-65B1-6B9F30C97046}"/>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l="16948" t="20343" r="15169" b="30062"/>
          <a:stretch>
            <a:fillRect/>
          </a:stretch>
        </p:blipFill>
        <p:spPr>
          <a:xfrm>
            <a:off x="6663880" y="76200"/>
            <a:ext cx="3104960" cy="1512324"/>
          </a:xfrm>
          <a:prstGeom prst="rect">
            <a:avLst/>
          </a:prstGeom>
        </p:spPr>
      </p:pic>
      <p:sp>
        <p:nvSpPr>
          <p:cNvPr id="16" name="Slide Number Placeholder 15">
            <a:extLst>
              <a:ext uri="{FF2B5EF4-FFF2-40B4-BE49-F238E27FC236}">
                <a16:creationId xmlns:a16="http://schemas.microsoft.com/office/drawing/2014/main" id="{C90C31D1-3273-8445-7D75-66C63F7B2D87}"/>
              </a:ext>
            </a:extLst>
          </p:cNvPr>
          <p:cNvSpPr>
            <a:spLocks noGrp="1"/>
          </p:cNvSpPr>
          <p:nvPr>
            <p:ph type="sldNum" sz="quarter" idx="12"/>
          </p:nvPr>
        </p:nvSpPr>
        <p:spPr>
          <a:xfrm>
            <a:off x="8972550" y="6526916"/>
            <a:ext cx="796290" cy="254884"/>
          </a:xfrm>
        </p:spPr>
        <p:txBody>
          <a:bodyPr/>
          <a:lstStyle>
            <a:lvl1pPr>
              <a:defRPr sz="1000"/>
            </a:lvl1pPr>
          </a:lstStyle>
          <a:p>
            <a:fld id="{B6F15528-21DE-4FAA-801E-634DDDAF4B2B}" type="slidenum">
              <a:rPr lang="en-US" smtClean="0"/>
              <a:pPr/>
              <a:t>‹#›</a:t>
            </a:fld>
            <a:endParaRPr lang="en-US"/>
          </a:p>
        </p:txBody>
      </p:sp>
      <p:sp>
        <p:nvSpPr>
          <p:cNvPr id="15" name="Footer Placeholder 14">
            <a:extLst>
              <a:ext uri="{FF2B5EF4-FFF2-40B4-BE49-F238E27FC236}">
                <a16:creationId xmlns:a16="http://schemas.microsoft.com/office/drawing/2014/main" id="{D4EEF2F4-F265-5776-B0FA-4273352353B8}"/>
              </a:ext>
            </a:extLst>
          </p:cNvPr>
          <p:cNvSpPr>
            <a:spLocks noGrp="1"/>
          </p:cNvSpPr>
          <p:nvPr>
            <p:ph type="ftr" sz="quarter" idx="11"/>
          </p:nvPr>
        </p:nvSpPr>
        <p:spPr>
          <a:xfrm>
            <a:off x="137160" y="6526916"/>
            <a:ext cx="1520190" cy="254884"/>
          </a:xfrm>
        </p:spPr>
        <p:txBody>
          <a:bodyPr/>
          <a:lstStyle>
            <a:lvl1pPr algn="l">
              <a:defRPr sz="1000"/>
            </a:lvl1pPr>
          </a:lstStyle>
          <a:p>
            <a:r>
              <a:rPr lang="en-US"/>
              <a:t>Lesson 1: Meet Blossom</a:t>
            </a:r>
          </a:p>
        </p:txBody>
      </p:sp>
      <p:sp>
        <p:nvSpPr>
          <p:cNvPr id="2" name="Text Placeholder 18">
            <a:extLst>
              <a:ext uri="{FF2B5EF4-FFF2-40B4-BE49-F238E27FC236}">
                <a16:creationId xmlns:a16="http://schemas.microsoft.com/office/drawing/2014/main" id="{BE5BE60F-BE44-7330-E4C6-70B48F51570B}"/>
              </a:ext>
            </a:extLst>
          </p:cNvPr>
          <p:cNvSpPr>
            <a:spLocks noGrp="1"/>
          </p:cNvSpPr>
          <p:nvPr>
            <p:ph type="body" sz="quarter" idx="13" hasCustomPrompt="1"/>
          </p:nvPr>
        </p:nvSpPr>
        <p:spPr>
          <a:xfrm>
            <a:off x="489396" y="675788"/>
            <a:ext cx="5505450" cy="952500"/>
          </a:xfrm>
        </p:spPr>
        <p:txBody>
          <a:bodyPr>
            <a:noAutofit/>
          </a:bodyPr>
          <a:lstStyle>
            <a:lvl1pPr marL="0" indent="0" algn="l">
              <a:lnSpc>
                <a:spcPts val="4000"/>
              </a:lnSpc>
              <a:spcBef>
                <a:spcPts val="600"/>
              </a:spcBef>
              <a:buNone/>
              <a:defRPr lang="en-AU" sz="4400" b="0" kern="1200" cap="none" spc="0" dirty="0">
                <a:ln w="0"/>
                <a:solidFill>
                  <a:srgbClr val="233A17"/>
                </a:solidFill>
                <a:effectLst>
                  <a:outerShdw blurRad="50800" dist="38100" dir="2700000" algn="tl" rotWithShape="0">
                    <a:prstClr val="black">
                      <a:alpha val="40000"/>
                    </a:prstClr>
                  </a:outerShdw>
                </a:effectLst>
                <a:latin typeface="Berlin Sans FB Demi" panose="020E0802020502020306" pitchFamily="34" charset="0"/>
                <a:ea typeface="+mn-ea"/>
                <a:cs typeface="+mn-cs"/>
              </a:defRPr>
            </a:lvl1pPr>
          </a:lstStyle>
          <a:p>
            <a:pPr lvl="0"/>
            <a:r>
              <a:rPr lang="en-US"/>
              <a:t>Slide Heading</a:t>
            </a:r>
            <a:endParaRPr lang="en-AU"/>
          </a:p>
        </p:txBody>
      </p:sp>
      <p:sp>
        <p:nvSpPr>
          <p:cNvPr id="4" name="Text Placeholder 21">
            <a:extLst>
              <a:ext uri="{FF2B5EF4-FFF2-40B4-BE49-F238E27FC236}">
                <a16:creationId xmlns:a16="http://schemas.microsoft.com/office/drawing/2014/main" id="{3B9802CB-591A-1275-3137-F625F2284A04}"/>
              </a:ext>
            </a:extLst>
          </p:cNvPr>
          <p:cNvSpPr>
            <a:spLocks noGrp="1"/>
          </p:cNvSpPr>
          <p:nvPr>
            <p:ph type="body" sz="quarter" idx="14" hasCustomPrompt="1"/>
          </p:nvPr>
        </p:nvSpPr>
        <p:spPr>
          <a:xfrm>
            <a:off x="489396" y="1765146"/>
            <a:ext cx="8254554" cy="3562350"/>
          </a:xfrm>
        </p:spPr>
        <p:txBody>
          <a:bodyPr>
            <a:noAutofit/>
          </a:bodyPr>
          <a:lstStyle>
            <a:lvl1pPr>
              <a:lnSpc>
                <a:spcPts val="3400"/>
              </a:lnSpc>
              <a:spcBef>
                <a:spcPts val="0"/>
              </a:spcBef>
              <a:defRPr lang="en-US" sz="1600" b="0" kern="1200" cap="none" spc="0" dirty="0" smtClean="0">
                <a:ln w="0"/>
                <a:solidFill>
                  <a:srgbClr val="233A17"/>
                </a:solidFill>
                <a:latin typeface="Aptos" panose="020B0004020202020204" pitchFamily="34" charset="0"/>
                <a:ea typeface="+mn-ea"/>
                <a:cs typeface="+mn-cs"/>
              </a:defRPr>
            </a:lvl1pPr>
            <a:lvl2pPr>
              <a:lnSpc>
                <a:spcPts val="3400"/>
              </a:lnSpc>
              <a:spcBef>
                <a:spcPts val="0"/>
              </a:spcBef>
              <a:buFont typeface="Wingdings" panose="05000000000000000000" pitchFamily="2" charset="2"/>
              <a:buChar char="§"/>
              <a:defRPr lang="en-US" sz="1600" b="0" kern="1200" cap="none" spc="0" dirty="0" smtClean="0">
                <a:ln w="0"/>
                <a:solidFill>
                  <a:srgbClr val="233A17"/>
                </a:solidFill>
                <a:latin typeface="Aptos" panose="020B0004020202020204" pitchFamily="34" charset="0"/>
                <a:ea typeface="+mn-ea"/>
                <a:cs typeface="+mn-cs"/>
              </a:defRPr>
            </a:lvl2pPr>
            <a:lvl3pPr>
              <a:lnSpc>
                <a:spcPts val="3400"/>
              </a:lnSpc>
              <a:spcBef>
                <a:spcPts val="0"/>
              </a:spcBef>
              <a:defRPr lang="en-US" sz="1600" b="0" kern="1200" cap="none" spc="0" dirty="0" smtClean="0">
                <a:ln w="0"/>
                <a:solidFill>
                  <a:srgbClr val="233A17"/>
                </a:solidFill>
                <a:latin typeface="Aptos" panose="020B0004020202020204" pitchFamily="34" charset="0"/>
                <a:ea typeface="+mn-ea"/>
                <a:cs typeface="+mn-cs"/>
              </a:defRPr>
            </a:lvl3pPr>
            <a:lvl4pPr>
              <a:lnSpc>
                <a:spcPts val="3400"/>
              </a:lnSpc>
              <a:spcBef>
                <a:spcPts val="0"/>
              </a:spcBef>
              <a:defRPr lang="en-US" sz="1600" b="0" kern="1200" cap="none" spc="0" dirty="0" smtClean="0">
                <a:ln w="0"/>
                <a:solidFill>
                  <a:srgbClr val="233A17"/>
                </a:solidFill>
                <a:latin typeface="Aptos" panose="020B0004020202020204" pitchFamily="34" charset="0"/>
                <a:ea typeface="+mn-ea"/>
                <a:cs typeface="+mn-cs"/>
              </a:defRPr>
            </a:lvl4pPr>
            <a:lvl5pPr>
              <a:lnSpc>
                <a:spcPts val="3400"/>
              </a:lnSpc>
              <a:spcBef>
                <a:spcPts val="0"/>
              </a:spcBef>
              <a:defRPr lang="en-AU" sz="1600" b="0" kern="1200" cap="none" spc="0" dirty="0">
                <a:ln w="0"/>
                <a:solidFill>
                  <a:srgbClr val="233A17"/>
                </a:solidFill>
                <a:latin typeface="Aptos" panose="020B0004020202020204" pitchFamily="34" charset="0"/>
                <a:ea typeface="+mn-ea"/>
                <a:cs typeface="+mn-cs"/>
              </a:defRPr>
            </a:lvl5pPr>
          </a:lstStyle>
          <a:p>
            <a:pPr lvl="0"/>
            <a:r>
              <a:rPr lang="en-US"/>
              <a:t>Click to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TextBox 5">
            <a:extLst>
              <a:ext uri="{FF2B5EF4-FFF2-40B4-BE49-F238E27FC236}">
                <a16:creationId xmlns:a16="http://schemas.microsoft.com/office/drawing/2014/main" id="{8749D651-F82D-8B45-BCD0-7BCDD201A2BF}"/>
              </a:ext>
            </a:extLst>
          </p:cNvPr>
          <p:cNvSpPr txBox="1"/>
          <p:nvPr userDrawn="1"/>
        </p:nvSpPr>
        <p:spPr>
          <a:xfrm>
            <a:off x="325315" y="0"/>
            <a:ext cx="6629400" cy="584775"/>
          </a:xfrm>
          <a:prstGeom prst="rect">
            <a:avLst/>
          </a:prstGeom>
          <a:noFill/>
        </p:spPr>
        <p:txBody>
          <a:bodyPr wrap="square">
            <a:spAutoFit/>
          </a:bodyPr>
          <a:lstStyle/>
          <a:p>
            <a:r>
              <a:rPr lang="en-US" sz="3200" b="1" i="1"/>
              <a:t>Teacher-only slide – Instruction Guide</a:t>
            </a:r>
            <a:endParaRPr lang="en-AU" sz="3200" b="1" i="1"/>
          </a:p>
        </p:txBody>
      </p:sp>
    </p:spTree>
    <p:extLst>
      <p:ext uri="{BB962C8B-B14F-4D97-AF65-F5344CB8AC3E}">
        <p14:creationId xmlns:p14="http://schemas.microsoft.com/office/powerpoint/2010/main" val="21285263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_Extension">
    <p:bg>
      <p:bgPr>
        <a:gradFill flip="none" rotWithShape="1">
          <a:gsLst>
            <a:gs pos="0">
              <a:schemeClr val="accent1">
                <a:lumMod val="5000"/>
                <a:lumOff val="95000"/>
              </a:schemeClr>
            </a:gs>
            <a:gs pos="82000">
              <a:srgbClr val="A86831"/>
            </a:gs>
            <a:gs pos="100000">
              <a:srgbClr val="954501"/>
            </a:gs>
          </a:gsLst>
          <a:lin ang="4800000" scaled="0"/>
          <a:tileRect/>
        </a:gradFill>
        <a:effectLst/>
      </p:bgPr>
    </p:bg>
    <p:spTree>
      <p:nvGrpSpPr>
        <p:cNvPr id="1" name=""/>
        <p:cNvGrpSpPr/>
        <p:nvPr/>
      </p:nvGrpSpPr>
      <p:grpSpPr>
        <a:xfrm>
          <a:off x="0" y="0"/>
          <a:ext cx="0" cy="0"/>
          <a:chOff x="0" y="0"/>
          <a:chExt cx="0" cy="0"/>
        </a:xfrm>
      </p:grpSpPr>
      <p:pic>
        <p:nvPicPr>
          <p:cNvPr id="3" name="Picture 2" descr="A cartoon kangaroo with text on it  AI-generated content may be incorrect.">
            <a:extLst>
              <a:ext uri="{FF2B5EF4-FFF2-40B4-BE49-F238E27FC236}">
                <a16:creationId xmlns:a16="http://schemas.microsoft.com/office/drawing/2014/main" id="{B49DCCFE-3224-52EF-65B1-6B9F30C97046}"/>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l="16948" t="20343" r="15169" b="30062"/>
          <a:stretch>
            <a:fillRect/>
          </a:stretch>
        </p:blipFill>
        <p:spPr>
          <a:xfrm>
            <a:off x="6663880" y="76200"/>
            <a:ext cx="3104960" cy="1512324"/>
          </a:xfrm>
          <a:prstGeom prst="rect">
            <a:avLst/>
          </a:prstGeom>
        </p:spPr>
      </p:pic>
      <p:sp>
        <p:nvSpPr>
          <p:cNvPr id="16" name="Slide Number Placeholder 15">
            <a:extLst>
              <a:ext uri="{FF2B5EF4-FFF2-40B4-BE49-F238E27FC236}">
                <a16:creationId xmlns:a16="http://schemas.microsoft.com/office/drawing/2014/main" id="{C90C31D1-3273-8445-7D75-66C63F7B2D87}"/>
              </a:ext>
            </a:extLst>
          </p:cNvPr>
          <p:cNvSpPr>
            <a:spLocks noGrp="1"/>
          </p:cNvSpPr>
          <p:nvPr>
            <p:ph type="sldNum" sz="quarter" idx="12"/>
          </p:nvPr>
        </p:nvSpPr>
        <p:spPr>
          <a:xfrm>
            <a:off x="8972550" y="6526916"/>
            <a:ext cx="796290" cy="254884"/>
          </a:xfrm>
        </p:spPr>
        <p:txBody>
          <a:bodyPr/>
          <a:lstStyle>
            <a:lvl1pPr>
              <a:defRPr sz="1000"/>
            </a:lvl1pPr>
          </a:lstStyle>
          <a:p>
            <a:fld id="{B6F15528-21DE-4FAA-801E-634DDDAF4B2B}" type="slidenum">
              <a:rPr lang="en-US" smtClean="0"/>
              <a:pPr/>
              <a:t>‹#›</a:t>
            </a:fld>
            <a:endParaRPr lang="en-US"/>
          </a:p>
        </p:txBody>
      </p:sp>
      <p:sp>
        <p:nvSpPr>
          <p:cNvPr id="15" name="Footer Placeholder 14">
            <a:extLst>
              <a:ext uri="{FF2B5EF4-FFF2-40B4-BE49-F238E27FC236}">
                <a16:creationId xmlns:a16="http://schemas.microsoft.com/office/drawing/2014/main" id="{D4EEF2F4-F265-5776-B0FA-4273352353B8}"/>
              </a:ext>
            </a:extLst>
          </p:cNvPr>
          <p:cNvSpPr>
            <a:spLocks noGrp="1"/>
          </p:cNvSpPr>
          <p:nvPr>
            <p:ph type="ftr" sz="quarter" idx="11"/>
          </p:nvPr>
        </p:nvSpPr>
        <p:spPr>
          <a:xfrm>
            <a:off x="137160" y="6526916"/>
            <a:ext cx="1520190" cy="254884"/>
          </a:xfrm>
        </p:spPr>
        <p:txBody>
          <a:bodyPr/>
          <a:lstStyle>
            <a:lvl1pPr algn="l">
              <a:defRPr sz="1000"/>
            </a:lvl1pPr>
          </a:lstStyle>
          <a:p>
            <a:r>
              <a:rPr lang="en-US"/>
              <a:t>Lesson 1: Meet Blossom</a:t>
            </a:r>
          </a:p>
        </p:txBody>
      </p:sp>
      <p:sp>
        <p:nvSpPr>
          <p:cNvPr id="2" name="Text Placeholder 18">
            <a:extLst>
              <a:ext uri="{FF2B5EF4-FFF2-40B4-BE49-F238E27FC236}">
                <a16:creationId xmlns:a16="http://schemas.microsoft.com/office/drawing/2014/main" id="{BE5BE60F-BE44-7330-E4C6-70B48F51570B}"/>
              </a:ext>
            </a:extLst>
          </p:cNvPr>
          <p:cNvSpPr>
            <a:spLocks noGrp="1"/>
          </p:cNvSpPr>
          <p:nvPr>
            <p:ph type="body" sz="quarter" idx="13" hasCustomPrompt="1"/>
          </p:nvPr>
        </p:nvSpPr>
        <p:spPr>
          <a:xfrm>
            <a:off x="489396" y="663266"/>
            <a:ext cx="5505450" cy="952500"/>
          </a:xfrm>
        </p:spPr>
        <p:txBody>
          <a:bodyPr>
            <a:noAutofit/>
          </a:bodyPr>
          <a:lstStyle>
            <a:lvl1pPr marL="0" indent="0" algn="l">
              <a:lnSpc>
                <a:spcPts val="4000"/>
              </a:lnSpc>
              <a:spcBef>
                <a:spcPts val="600"/>
              </a:spcBef>
              <a:buNone/>
              <a:defRPr lang="en-AU" sz="4400" b="0" kern="1200" cap="none" spc="0" dirty="0">
                <a:ln w="0"/>
                <a:solidFill>
                  <a:srgbClr val="233A17"/>
                </a:solidFill>
                <a:effectLst>
                  <a:outerShdw blurRad="50800" dist="38100" dir="2700000" algn="tl" rotWithShape="0">
                    <a:prstClr val="black">
                      <a:alpha val="40000"/>
                    </a:prstClr>
                  </a:outerShdw>
                </a:effectLst>
                <a:latin typeface="Berlin Sans FB Demi" panose="020E0802020502020306" pitchFamily="34" charset="0"/>
                <a:ea typeface="+mn-ea"/>
                <a:cs typeface="+mn-cs"/>
              </a:defRPr>
            </a:lvl1pPr>
          </a:lstStyle>
          <a:p>
            <a:pPr lvl="0"/>
            <a:r>
              <a:rPr lang="en-US"/>
              <a:t>Slide Heading</a:t>
            </a:r>
            <a:endParaRPr lang="en-AU"/>
          </a:p>
        </p:txBody>
      </p:sp>
      <p:sp>
        <p:nvSpPr>
          <p:cNvPr id="4" name="Text Placeholder 21">
            <a:extLst>
              <a:ext uri="{FF2B5EF4-FFF2-40B4-BE49-F238E27FC236}">
                <a16:creationId xmlns:a16="http://schemas.microsoft.com/office/drawing/2014/main" id="{3B9802CB-591A-1275-3137-F625F2284A04}"/>
              </a:ext>
            </a:extLst>
          </p:cNvPr>
          <p:cNvSpPr>
            <a:spLocks noGrp="1"/>
          </p:cNvSpPr>
          <p:nvPr>
            <p:ph type="body" sz="quarter" idx="14" hasCustomPrompt="1"/>
          </p:nvPr>
        </p:nvSpPr>
        <p:spPr>
          <a:xfrm>
            <a:off x="489396" y="1746278"/>
            <a:ext cx="8254554" cy="3562350"/>
          </a:xfrm>
        </p:spPr>
        <p:txBody>
          <a:bodyPr>
            <a:noAutofit/>
          </a:bodyPr>
          <a:lstStyle>
            <a:lvl1pPr>
              <a:lnSpc>
                <a:spcPts val="3400"/>
              </a:lnSpc>
              <a:spcBef>
                <a:spcPts val="0"/>
              </a:spcBef>
              <a:defRPr lang="en-US" sz="1600" b="0" kern="1200" cap="none" spc="0" dirty="0" smtClean="0">
                <a:ln w="0"/>
                <a:solidFill>
                  <a:srgbClr val="233A17"/>
                </a:solidFill>
                <a:latin typeface="Berlin Sans FB" panose="020E0602020502020306" pitchFamily="34" charset="0"/>
                <a:ea typeface="+mn-ea"/>
                <a:cs typeface="+mn-cs"/>
              </a:defRPr>
            </a:lvl1pPr>
            <a:lvl2pPr>
              <a:lnSpc>
                <a:spcPts val="3400"/>
              </a:lnSpc>
              <a:spcBef>
                <a:spcPts val="0"/>
              </a:spcBef>
              <a:buFont typeface="Wingdings" panose="05000000000000000000" pitchFamily="2" charset="2"/>
              <a:buChar char="§"/>
              <a:defRPr lang="en-US" sz="1600" b="0" kern="1200" cap="none" spc="0" dirty="0" smtClean="0">
                <a:ln w="0"/>
                <a:solidFill>
                  <a:srgbClr val="233A17"/>
                </a:solidFill>
                <a:latin typeface="Berlin Sans FB" panose="020E0602020502020306" pitchFamily="34" charset="0"/>
                <a:ea typeface="+mn-ea"/>
                <a:cs typeface="+mn-cs"/>
              </a:defRPr>
            </a:lvl2pPr>
            <a:lvl3pPr>
              <a:lnSpc>
                <a:spcPts val="3400"/>
              </a:lnSpc>
              <a:spcBef>
                <a:spcPts val="0"/>
              </a:spcBef>
              <a:defRPr lang="en-US" sz="1600" b="0" kern="1200" cap="none" spc="0" dirty="0" smtClean="0">
                <a:ln w="0"/>
                <a:solidFill>
                  <a:srgbClr val="233A17"/>
                </a:solidFill>
                <a:latin typeface="Berlin Sans FB" panose="020E0602020502020306" pitchFamily="34" charset="0"/>
                <a:ea typeface="+mn-ea"/>
                <a:cs typeface="+mn-cs"/>
              </a:defRPr>
            </a:lvl3pPr>
            <a:lvl4pPr>
              <a:lnSpc>
                <a:spcPts val="3400"/>
              </a:lnSpc>
              <a:spcBef>
                <a:spcPts val="0"/>
              </a:spcBef>
              <a:defRPr lang="en-US" sz="1600" b="0" kern="1200" cap="none" spc="0" dirty="0" smtClean="0">
                <a:ln w="0"/>
                <a:solidFill>
                  <a:srgbClr val="233A17"/>
                </a:solidFill>
                <a:latin typeface="Berlin Sans FB" panose="020E0602020502020306" pitchFamily="34" charset="0"/>
                <a:ea typeface="+mn-ea"/>
                <a:cs typeface="+mn-cs"/>
              </a:defRPr>
            </a:lvl4pPr>
            <a:lvl5pPr>
              <a:lnSpc>
                <a:spcPts val="3400"/>
              </a:lnSpc>
              <a:spcBef>
                <a:spcPts val="0"/>
              </a:spcBef>
              <a:defRPr lang="en-AU" sz="1600" b="0" kern="1200" cap="none" spc="0" dirty="0">
                <a:ln w="0"/>
                <a:solidFill>
                  <a:srgbClr val="233A17"/>
                </a:solidFill>
                <a:latin typeface="Berlin Sans FB" panose="020E0602020502020306" pitchFamily="34" charset="0"/>
                <a:ea typeface="+mn-ea"/>
                <a:cs typeface="+mn-cs"/>
              </a:defRPr>
            </a:lvl5pPr>
          </a:lstStyle>
          <a:p>
            <a:pPr lvl="0"/>
            <a:r>
              <a:rPr lang="en-US"/>
              <a:t>Click to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TextBox 5">
            <a:extLst>
              <a:ext uri="{FF2B5EF4-FFF2-40B4-BE49-F238E27FC236}">
                <a16:creationId xmlns:a16="http://schemas.microsoft.com/office/drawing/2014/main" id="{8749D651-F82D-8B45-BCD0-7BCDD201A2BF}"/>
              </a:ext>
            </a:extLst>
          </p:cNvPr>
          <p:cNvSpPr txBox="1"/>
          <p:nvPr userDrawn="1"/>
        </p:nvSpPr>
        <p:spPr>
          <a:xfrm>
            <a:off x="137160" y="0"/>
            <a:ext cx="6817555" cy="584775"/>
          </a:xfrm>
          <a:prstGeom prst="rect">
            <a:avLst/>
          </a:prstGeom>
          <a:noFill/>
        </p:spPr>
        <p:txBody>
          <a:bodyPr wrap="square">
            <a:spAutoFit/>
          </a:bodyPr>
          <a:lstStyle/>
          <a:p>
            <a:r>
              <a:rPr lang="en-US" sz="3200" b="1" i="1"/>
              <a:t>Teacher-only slide – Content Extension</a:t>
            </a:r>
            <a:endParaRPr lang="en-AU" sz="3200" b="1" i="1"/>
          </a:p>
        </p:txBody>
      </p:sp>
    </p:spTree>
    <p:extLst>
      <p:ext uri="{BB962C8B-B14F-4D97-AF65-F5344CB8AC3E}">
        <p14:creationId xmlns:p14="http://schemas.microsoft.com/office/powerpoint/2010/main" val="23800006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4360" y="98298"/>
            <a:ext cx="3910807" cy="418338"/>
          </a:xfrm>
        </p:spPr>
        <p:txBody>
          <a:bodyPr anchor="b"/>
          <a:lstStyle>
            <a:lvl1pPr algn="l">
              <a:defRPr sz="1040" b="1"/>
            </a:lvl1pPr>
          </a:lstStyle>
          <a:p>
            <a:r>
              <a:rPr lang="en-US"/>
              <a:t>Click to edit Master title style</a:t>
            </a:r>
          </a:p>
        </p:txBody>
      </p:sp>
      <p:sp>
        <p:nvSpPr>
          <p:cNvPr id="3" name="Content Placeholder 2"/>
          <p:cNvSpPr>
            <a:spLocks noGrp="1"/>
          </p:cNvSpPr>
          <p:nvPr>
            <p:ph idx="1"/>
          </p:nvPr>
        </p:nvSpPr>
        <p:spPr>
          <a:xfrm>
            <a:off x="4647572" y="98303"/>
            <a:ext cx="6645275" cy="2107121"/>
          </a:xfrm>
        </p:spPr>
        <p:txBody>
          <a:bodyPr/>
          <a:lstStyle>
            <a:lvl1pPr>
              <a:defRPr sz="1664"/>
            </a:lvl1pPr>
            <a:lvl2pPr>
              <a:defRPr sz="1456"/>
            </a:lvl2pPr>
            <a:lvl3pPr>
              <a:defRPr sz="1248"/>
            </a:lvl3pPr>
            <a:lvl4pPr>
              <a:defRPr sz="1040"/>
            </a:lvl4pPr>
            <a:lvl5pPr>
              <a:defRPr sz="1040"/>
            </a:lvl5pPr>
            <a:lvl6pPr>
              <a:defRPr sz="1040"/>
            </a:lvl6pPr>
            <a:lvl7pPr>
              <a:defRPr sz="1040"/>
            </a:lvl7pPr>
            <a:lvl8pPr>
              <a:defRPr sz="1040"/>
            </a:lvl8pPr>
            <a:lvl9pPr>
              <a:defRPr sz="10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94360" y="516641"/>
            <a:ext cx="3910807" cy="1688783"/>
          </a:xfrm>
        </p:spPr>
        <p:txBody>
          <a:bodyPr/>
          <a:lstStyle>
            <a:lvl1pPr marL="0" indent="0">
              <a:buNone/>
              <a:defRPr sz="728"/>
            </a:lvl1pPr>
            <a:lvl2pPr marL="237717" indent="0">
              <a:buNone/>
              <a:defRPr sz="624"/>
            </a:lvl2pPr>
            <a:lvl3pPr marL="475433" indent="0">
              <a:buNone/>
              <a:defRPr sz="520"/>
            </a:lvl3pPr>
            <a:lvl4pPr marL="713150" indent="0">
              <a:buNone/>
              <a:defRPr sz="468"/>
            </a:lvl4pPr>
            <a:lvl5pPr marL="950867" indent="0">
              <a:buNone/>
              <a:defRPr sz="468"/>
            </a:lvl5pPr>
            <a:lvl6pPr marL="1188584" indent="0">
              <a:buNone/>
              <a:defRPr sz="468"/>
            </a:lvl6pPr>
            <a:lvl7pPr marL="1426300" indent="0">
              <a:buNone/>
              <a:defRPr sz="468"/>
            </a:lvl7pPr>
            <a:lvl8pPr marL="1664017" indent="0">
              <a:buNone/>
              <a:defRPr sz="468"/>
            </a:lvl8pPr>
            <a:lvl9pPr marL="1901734" indent="0">
              <a:buNone/>
              <a:defRPr sz="468"/>
            </a:lvl9pPr>
          </a:lstStyle>
          <a:p>
            <a:pPr lvl="0"/>
            <a:r>
              <a:rPr lang="en-US"/>
              <a:t>Click to edit Master text styles</a:t>
            </a:r>
          </a:p>
        </p:txBody>
      </p:sp>
      <p:sp>
        <p:nvSpPr>
          <p:cNvPr id="5" name="Date Placeholder 4"/>
          <p:cNvSpPr>
            <a:spLocks noGrp="1"/>
          </p:cNvSpPr>
          <p:nvPr>
            <p:ph type="dt" sz="half" idx="10"/>
          </p:nvPr>
        </p:nvSpPr>
        <p:spPr/>
        <p:txBody>
          <a:bodyPr/>
          <a:lstStyle/>
          <a:p>
            <a:fld id="{6C3E4B74-615C-44D1-8875-0F95FDB4ACF1}" type="datetime1">
              <a:rPr lang="en-US" smtClean="0"/>
              <a:t>5/11/2026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29974" y="1728216"/>
            <a:ext cx="7132320" cy="204026"/>
          </a:xfrm>
        </p:spPr>
        <p:txBody>
          <a:bodyPr anchor="b"/>
          <a:lstStyle>
            <a:lvl1pPr algn="l">
              <a:defRPr sz="1040" b="1"/>
            </a:lvl1pPr>
          </a:lstStyle>
          <a:p>
            <a:r>
              <a:rPr lang="en-US"/>
              <a:t>Click to edit Master title style</a:t>
            </a:r>
          </a:p>
        </p:txBody>
      </p:sp>
      <p:sp>
        <p:nvSpPr>
          <p:cNvPr id="3" name="Picture Placeholder 2"/>
          <p:cNvSpPr>
            <a:spLocks noGrp="1"/>
          </p:cNvSpPr>
          <p:nvPr>
            <p:ph type="pic" idx="1"/>
          </p:nvPr>
        </p:nvSpPr>
        <p:spPr>
          <a:xfrm>
            <a:off x="2329974" y="220599"/>
            <a:ext cx="7132320" cy="1481328"/>
          </a:xfrm>
        </p:spPr>
        <p:txBody>
          <a:bodyPr/>
          <a:lstStyle>
            <a:lvl1pPr marL="0" indent="0">
              <a:buNone/>
              <a:defRPr sz="1664"/>
            </a:lvl1pPr>
            <a:lvl2pPr marL="237717" indent="0">
              <a:buNone/>
              <a:defRPr sz="1456"/>
            </a:lvl2pPr>
            <a:lvl3pPr marL="475433" indent="0">
              <a:buNone/>
              <a:defRPr sz="1248"/>
            </a:lvl3pPr>
            <a:lvl4pPr marL="713150" indent="0">
              <a:buNone/>
              <a:defRPr sz="1040"/>
            </a:lvl4pPr>
            <a:lvl5pPr marL="950867" indent="0">
              <a:buNone/>
              <a:defRPr sz="1040"/>
            </a:lvl5pPr>
            <a:lvl6pPr marL="1188584" indent="0">
              <a:buNone/>
              <a:defRPr sz="1040"/>
            </a:lvl6pPr>
            <a:lvl7pPr marL="1426300" indent="0">
              <a:buNone/>
              <a:defRPr sz="1040"/>
            </a:lvl7pPr>
            <a:lvl8pPr marL="1664017" indent="0">
              <a:buNone/>
              <a:defRPr sz="1040"/>
            </a:lvl8pPr>
            <a:lvl9pPr marL="1901734" indent="0">
              <a:buNone/>
              <a:defRPr sz="1040"/>
            </a:lvl9pPr>
          </a:lstStyle>
          <a:p>
            <a:endParaRPr lang="en-US"/>
          </a:p>
        </p:txBody>
      </p:sp>
      <p:sp>
        <p:nvSpPr>
          <p:cNvPr id="4" name="Text Placeholder 3"/>
          <p:cNvSpPr>
            <a:spLocks noGrp="1"/>
          </p:cNvSpPr>
          <p:nvPr>
            <p:ph type="body" sz="half" idx="2"/>
          </p:nvPr>
        </p:nvSpPr>
        <p:spPr>
          <a:xfrm>
            <a:off x="2329974" y="1932242"/>
            <a:ext cx="7132320" cy="289750"/>
          </a:xfrm>
        </p:spPr>
        <p:txBody>
          <a:bodyPr/>
          <a:lstStyle>
            <a:lvl1pPr marL="0" indent="0">
              <a:buNone/>
              <a:defRPr sz="728"/>
            </a:lvl1pPr>
            <a:lvl2pPr marL="237717" indent="0">
              <a:buNone/>
              <a:defRPr sz="624"/>
            </a:lvl2pPr>
            <a:lvl3pPr marL="475433" indent="0">
              <a:buNone/>
              <a:defRPr sz="520"/>
            </a:lvl3pPr>
            <a:lvl4pPr marL="713150" indent="0">
              <a:buNone/>
              <a:defRPr sz="468"/>
            </a:lvl4pPr>
            <a:lvl5pPr marL="950867" indent="0">
              <a:buNone/>
              <a:defRPr sz="468"/>
            </a:lvl5pPr>
            <a:lvl6pPr marL="1188584" indent="0">
              <a:buNone/>
              <a:defRPr sz="468"/>
            </a:lvl6pPr>
            <a:lvl7pPr marL="1426300" indent="0">
              <a:buNone/>
              <a:defRPr sz="468"/>
            </a:lvl7pPr>
            <a:lvl8pPr marL="1664017" indent="0">
              <a:buNone/>
              <a:defRPr sz="468"/>
            </a:lvl8pPr>
            <a:lvl9pPr marL="1901734" indent="0">
              <a:buNone/>
              <a:defRPr sz="468"/>
            </a:lvl9pPr>
          </a:lstStyle>
          <a:p>
            <a:pPr lvl="0"/>
            <a:r>
              <a:rPr lang="en-US"/>
              <a:t>Click to edit Master text styles</a:t>
            </a:r>
          </a:p>
        </p:txBody>
      </p:sp>
      <p:sp>
        <p:nvSpPr>
          <p:cNvPr id="5" name="Date Placeholder 4"/>
          <p:cNvSpPr>
            <a:spLocks noGrp="1"/>
          </p:cNvSpPr>
          <p:nvPr>
            <p:ph type="dt" sz="half" idx="10"/>
          </p:nvPr>
        </p:nvSpPr>
        <p:spPr/>
        <p:txBody>
          <a:bodyPr/>
          <a:lstStyle/>
          <a:p>
            <a:fld id="{ED101441-3954-4234-8E77-79F8676957CB}" type="datetime1">
              <a:rPr lang="en-US" smtClean="0"/>
              <a:t>5/11/2026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E5290FD-71D0-407D-83AB-396A7FD0C9D0}" type="datetime1">
              <a:rPr lang="en-US" smtClean="0"/>
              <a:t>5/11/2026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18220" y="98873"/>
            <a:ext cx="2674620" cy="2106549"/>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94360" y="98873"/>
            <a:ext cx="7825740" cy="210654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1019B73-AB8A-401C-A09D-1C931BCE90B8}" type="datetime1">
              <a:rPr lang="en-US" smtClean="0"/>
              <a:t>5/11/2026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94360" y="98870"/>
            <a:ext cx="10698480" cy="41148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594360" y="576077"/>
            <a:ext cx="10698480" cy="162934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594360" y="2288291"/>
            <a:ext cx="2773680" cy="131445"/>
          </a:xfrm>
          <a:prstGeom prst="rect">
            <a:avLst/>
          </a:prstGeom>
        </p:spPr>
        <p:txBody>
          <a:bodyPr vert="horz" lIns="91440" tIns="45720" rIns="91440" bIns="45720" rtlCol="0" anchor="ctr"/>
          <a:lstStyle>
            <a:lvl1pPr algn="l">
              <a:defRPr sz="624">
                <a:solidFill>
                  <a:schemeClr val="tx1">
                    <a:tint val="75000"/>
                  </a:schemeClr>
                </a:solidFill>
              </a:defRPr>
            </a:lvl1pPr>
          </a:lstStyle>
          <a:p>
            <a:fld id="{8BF02AB2-EABE-44C0-9D58-D80514717591}" type="datetime1">
              <a:rPr lang="en-US" smtClean="0"/>
              <a:t>5/11/2026</a:t>
            </a:fld>
            <a:endParaRPr lang="en-US"/>
          </a:p>
        </p:txBody>
      </p:sp>
      <p:sp>
        <p:nvSpPr>
          <p:cNvPr id="5" name="Footer Placeholder 4"/>
          <p:cNvSpPr>
            <a:spLocks noGrp="1"/>
          </p:cNvSpPr>
          <p:nvPr>
            <p:ph type="ftr" sz="quarter" idx="3"/>
          </p:nvPr>
        </p:nvSpPr>
        <p:spPr>
          <a:xfrm>
            <a:off x="4061460" y="2288291"/>
            <a:ext cx="3764280" cy="131445"/>
          </a:xfrm>
          <a:prstGeom prst="rect">
            <a:avLst/>
          </a:prstGeom>
        </p:spPr>
        <p:txBody>
          <a:bodyPr vert="horz" lIns="91440" tIns="45720" rIns="91440" bIns="45720" rtlCol="0" anchor="ctr"/>
          <a:lstStyle>
            <a:lvl1pPr algn="ctr">
              <a:defRPr sz="624">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19160" y="2288291"/>
            <a:ext cx="2773680" cy="131445"/>
          </a:xfrm>
          <a:prstGeom prst="rect">
            <a:avLst/>
          </a:prstGeom>
        </p:spPr>
        <p:txBody>
          <a:bodyPr vert="horz" lIns="91440" tIns="45720" rIns="91440" bIns="45720" rtlCol="0" anchor="ctr"/>
          <a:lstStyle>
            <a:lvl1pPr algn="r">
              <a:defRPr sz="624">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64" r:id="rId7"/>
    <p:sldLayoutId id="2147483660" r:id="rId8"/>
    <p:sldLayoutId id="2147483663" r:id="rId9"/>
    <p:sldLayoutId id="2147483661" r:id="rId10"/>
    <p:sldLayoutId id="2147483662" r:id="rId11"/>
    <p:sldLayoutId id="2147483656" r:id="rId12"/>
    <p:sldLayoutId id="2147483657" r:id="rId13"/>
    <p:sldLayoutId id="2147483658" r:id="rId14"/>
    <p:sldLayoutId id="2147483659" r:id="rId15"/>
  </p:sldLayoutIdLst>
  <p:hf hdr="0" ftr="0" dt="0"/>
  <p:txStyles>
    <p:titleStyle>
      <a:lvl1pPr algn="ctr" defTabSz="475433" rtl="0" eaLnBrk="1" latinLnBrk="0" hangingPunct="1">
        <a:spcBef>
          <a:spcPct val="0"/>
        </a:spcBef>
        <a:buNone/>
        <a:defRPr sz="2288" kern="1200">
          <a:solidFill>
            <a:schemeClr val="tx1"/>
          </a:solidFill>
          <a:latin typeface="+mj-lt"/>
          <a:ea typeface="+mj-ea"/>
          <a:cs typeface="+mj-cs"/>
        </a:defRPr>
      </a:lvl1pPr>
    </p:titleStyle>
    <p:bodyStyle>
      <a:lvl1pPr marL="178287" indent="-178287" algn="l" defTabSz="475433" rtl="0" eaLnBrk="1" latinLnBrk="0" hangingPunct="1">
        <a:spcBef>
          <a:spcPct val="20000"/>
        </a:spcBef>
        <a:buFont typeface="Arial" pitchFamily="34" charset="0"/>
        <a:buChar char="•"/>
        <a:defRPr sz="1664" kern="1200">
          <a:solidFill>
            <a:schemeClr val="tx1"/>
          </a:solidFill>
          <a:latin typeface="+mn-lt"/>
          <a:ea typeface="+mn-ea"/>
          <a:cs typeface="+mn-cs"/>
        </a:defRPr>
      </a:lvl1pPr>
      <a:lvl2pPr marL="386290" indent="-148573" algn="l" defTabSz="475433" rtl="0" eaLnBrk="1" latinLnBrk="0" hangingPunct="1">
        <a:spcBef>
          <a:spcPct val="20000"/>
        </a:spcBef>
        <a:buFont typeface="Arial" pitchFamily="34" charset="0"/>
        <a:buChar char="–"/>
        <a:defRPr sz="1456" kern="1200">
          <a:solidFill>
            <a:schemeClr val="tx1"/>
          </a:solidFill>
          <a:latin typeface="+mn-lt"/>
          <a:ea typeface="+mn-ea"/>
          <a:cs typeface="+mn-cs"/>
        </a:defRPr>
      </a:lvl2pPr>
      <a:lvl3pPr marL="594292" indent="-118859" algn="l" defTabSz="475433" rtl="0" eaLnBrk="1" latinLnBrk="0" hangingPunct="1">
        <a:spcBef>
          <a:spcPct val="20000"/>
        </a:spcBef>
        <a:buFont typeface="Arial" pitchFamily="34" charset="0"/>
        <a:buChar char="•"/>
        <a:defRPr sz="1248" kern="1200">
          <a:solidFill>
            <a:schemeClr val="tx1"/>
          </a:solidFill>
          <a:latin typeface="+mn-lt"/>
          <a:ea typeface="+mn-ea"/>
          <a:cs typeface="+mn-cs"/>
        </a:defRPr>
      </a:lvl3pPr>
      <a:lvl4pPr marL="832008"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4pPr>
      <a:lvl5pPr marL="106972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p:bodyStyle>
    <p:otherStyle>
      <a:defPPr>
        <a:defRPr lang="en-US"/>
      </a:defPPr>
      <a:lvl1pPr marL="0" algn="l" defTabSz="475433" rtl="0" eaLnBrk="1" latinLnBrk="0" hangingPunct="1">
        <a:defRPr sz="936" kern="1200">
          <a:solidFill>
            <a:schemeClr val="tx1"/>
          </a:solidFill>
          <a:latin typeface="+mn-lt"/>
          <a:ea typeface="+mn-ea"/>
          <a:cs typeface="+mn-cs"/>
        </a:defRPr>
      </a:lvl1pPr>
      <a:lvl2pPr marL="237717" algn="l" defTabSz="475433" rtl="0" eaLnBrk="1" latinLnBrk="0" hangingPunct="1">
        <a:defRPr sz="936" kern="1200">
          <a:solidFill>
            <a:schemeClr val="tx1"/>
          </a:solidFill>
          <a:latin typeface="+mn-lt"/>
          <a:ea typeface="+mn-ea"/>
          <a:cs typeface="+mn-cs"/>
        </a:defRPr>
      </a:lvl2pPr>
      <a:lvl3pPr marL="475433" algn="l" defTabSz="475433" rtl="0" eaLnBrk="1" latinLnBrk="0" hangingPunct="1">
        <a:defRPr sz="936" kern="1200">
          <a:solidFill>
            <a:schemeClr val="tx1"/>
          </a:solidFill>
          <a:latin typeface="+mn-lt"/>
          <a:ea typeface="+mn-ea"/>
          <a:cs typeface="+mn-cs"/>
        </a:defRPr>
      </a:lvl3pPr>
      <a:lvl4pPr marL="713150" algn="l" defTabSz="475433" rtl="0" eaLnBrk="1" latinLnBrk="0" hangingPunct="1">
        <a:defRPr sz="936" kern="1200">
          <a:solidFill>
            <a:schemeClr val="tx1"/>
          </a:solidFill>
          <a:latin typeface="+mn-lt"/>
          <a:ea typeface="+mn-ea"/>
          <a:cs typeface="+mn-cs"/>
        </a:defRPr>
      </a:lvl4pPr>
      <a:lvl5pPr marL="950867" algn="l" defTabSz="475433" rtl="0" eaLnBrk="1" latinLnBrk="0" hangingPunct="1">
        <a:defRPr sz="936" kern="1200">
          <a:solidFill>
            <a:schemeClr val="tx1"/>
          </a:solidFill>
          <a:latin typeface="+mn-lt"/>
          <a:ea typeface="+mn-ea"/>
          <a:cs typeface="+mn-cs"/>
        </a:defRPr>
      </a:lvl5pPr>
      <a:lvl6pPr marL="1188584" algn="l" defTabSz="475433" rtl="0" eaLnBrk="1" latinLnBrk="0" hangingPunct="1">
        <a:defRPr sz="936" kern="1200">
          <a:solidFill>
            <a:schemeClr val="tx1"/>
          </a:solidFill>
          <a:latin typeface="+mn-lt"/>
          <a:ea typeface="+mn-ea"/>
          <a:cs typeface="+mn-cs"/>
        </a:defRPr>
      </a:lvl6pPr>
      <a:lvl7pPr marL="1426300" algn="l" defTabSz="475433" rtl="0" eaLnBrk="1" latinLnBrk="0" hangingPunct="1">
        <a:defRPr sz="936" kern="1200">
          <a:solidFill>
            <a:schemeClr val="tx1"/>
          </a:solidFill>
          <a:latin typeface="+mn-lt"/>
          <a:ea typeface="+mn-ea"/>
          <a:cs typeface="+mn-cs"/>
        </a:defRPr>
      </a:lvl7pPr>
      <a:lvl8pPr marL="1664017" algn="l" defTabSz="475433" rtl="0" eaLnBrk="1" latinLnBrk="0" hangingPunct="1">
        <a:defRPr sz="936" kern="1200">
          <a:solidFill>
            <a:schemeClr val="tx1"/>
          </a:solidFill>
          <a:latin typeface="+mn-lt"/>
          <a:ea typeface="+mn-ea"/>
          <a:cs typeface="+mn-cs"/>
        </a:defRPr>
      </a:lvl8pPr>
      <a:lvl9pPr marL="1901734" algn="l" defTabSz="475433" rtl="0" eaLnBrk="1" latinLnBrk="0" hangingPunct="1">
        <a:defRPr sz="936"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6.png"/><Relationship Id="rId7"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8.xml"/><Relationship Id="rId6" Type="http://schemas.microsoft.com/office/2007/relationships/hdphoto" Target="../media/hdphoto1.wdp"/><Relationship Id="rId11" Type="http://schemas.openxmlformats.org/officeDocument/2006/relationships/image" Target="../media/image11.png"/><Relationship Id="rId5" Type="http://schemas.openxmlformats.org/officeDocument/2006/relationships/image" Target="../media/image8.png"/><Relationship Id="rId10" Type="http://schemas.microsoft.com/office/2007/relationships/hdphoto" Target="../media/hdphoto3.wdp"/><Relationship Id="rId4" Type="http://schemas.openxmlformats.org/officeDocument/2006/relationships/image" Target="../media/image7.png"/><Relationship Id="rId9" Type="http://schemas.openxmlformats.org/officeDocument/2006/relationships/image" Target="../media/image10.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https://scratch.mit.edu/projects/editor/?tutorial=getStarted" TargetMode="Externa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5.pn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16.png"/><Relationship Id="rId1" Type="http://schemas.openxmlformats.org/officeDocument/2006/relationships/slideLayout" Target="../slideLayouts/slideLayout8.xml"/><Relationship Id="rId5" Type="http://schemas.microsoft.com/office/2007/relationships/hdphoto" Target="../media/hdphoto6.wdp"/><Relationship Id="rId4" Type="http://schemas.openxmlformats.org/officeDocument/2006/relationships/image" Target="../media/image17.png"/></Relationships>
</file>

<file path=ppt/slides/_rels/slide17.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18.png"/><Relationship Id="rId1" Type="http://schemas.openxmlformats.org/officeDocument/2006/relationships/slideLayout" Target="../slideLayouts/slideLayout8.xml"/><Relationship Id="rId5" Type="http://schemas.microsoft.com/office/2007/relationships/hdphoto" Target="../media/hdphoto7.wdp"/><Relationship Id="rId4" Type="http://schemas.openxmlformats.org/officeDocument/2006/relationships/image" Target="../media/image1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8.xml"/><Relationship Id="rId4" Type="http://schemas.openxmlformats.org/officeDocument/2006/relationships/image" Target="../media/image22.png"/></Relationships>
</file>

<file path=ppt/slides/_rels/slide2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25.png"/><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852D177-142C-0C9B-4881-DF64553799E3}"/>
              </a:ext>
            </a:extLst>
          </p:cNvPr>
          <p:cNvSpPr>
            <a:spLocks noGrp="1"/>
          </p:cNvSpPr>
          <p:nvPr>
            <p:ph type="body" sz="quarter" idx="10"/>
          </p:nvPr>
        </p:nvSpPr>
        <p:spPr>
          <a:xfrm>
            <a:off x="0" y="4076583"/>
            <a:ext cx="9906000" cy="861774"/>
          </a:xfrm>
        </p:spPr>
        <p:txBody>
          <a:bodyPr/>
          <a:lstStyle/>
          <a:p>
            <a:pPr algn="ctr">
              <a:lnSpc>
                <a:spcPts val="6000"/>
              </a:lnSpc>
            </a:pPr>
            <a:r>
              <a:rPr lang="en-GB" dirty="0"/>
              <a:t>Lesson 3 – Coding</a:t>
            </a:r>
            <a:endParaRPr lang="en-AU" dirty="0"/>
          </a:p>
        </p:txBody>
      </p:sp>
      <p:sp>
        <p:nvSpPr>
          <p:cNvPr id="3" name="Text Placeholder 2">
            <a:extLst>
              <a:ext uri="{FF2B5EF4-FFF2-40B4-BE49-F238E27FC236}">
                <a16:creationId xmlns:a16="http://schemas.microsoft.com/office/drawing/2014/main" id="{DF7D0DC3-7DCE-0333-3426-39252B979DB5}"/>
              </a:ext>
            </a:extLst>
          </p:cNvPr>
          <p:cNvSpPr>
            <a:spLocks noGrp="1"/>
          </p:cNvSpPr>
          <p:nvPr>
            <p:ph type="body" sz="quarter" idx="11"/>
          </p:nvPr>
        </p:nvSpPr>
        <p:spPr>
          <a:xfrm>
            <a:off x="0" y="4991262"/>
            <a:ext cx="9906000" cy="769441"/>
          </a:xfrm>
        </p:spPr>
        <p:txBody>
          <a:bodyPr/>
          <a:lstStyle/>
          <a:p>
            <a:pPr algn="ctr"/>
            <a:r>
              <a:rPr lang="en-AU" dirty="0"/>
              <a:t>Coding Blossom’s game</a:t>
            </a:r>
          </a:p>
        </p:txBody>
      </p:sp>
    </p:spTree>
    <p:extLst>
      <p:ext uri="{BB962C8B-B14F-4D97-AF65-F5344CB8AC3E}">
        <p14:creationId xmlns:p14="http://schemas.microsoft.com/office/powerpoint/2010/main" val="23563347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0AC215D-516B-6F51-1785-9DF4278B0D8F}"/>
              </a:ext>
            </a:extLst>
          </p:cNvPr>
          <p:cNvSpPr>
            <a:spLocks noGrp="1"/>
          </p:cNvSpPr>
          <p:nvPr>
            <p:ph type="sldNum" sz="quarter" idx="12"/>
          </p:nvPr>
        </p:nvSpPr>
        <p:spPr/>
        <p:txBody>
          <a:bodyPr/>
          <a:lstStyle/>
          <a:p>
            <a:fld id="{B6F15528-21DE-4FAA-801E-634DDDAF4B2B}" type="slidenum">
              <a:rPr lang="en-US" smtClean="0"/>
              <a:pPr/>
              <a:t>2</a:t>
            </a:fld>
            <a:endParaRPr lang="en-US"/>
          </a:p>
        </p:txBody>
      </p:sp>
      <p:sp>
        <p:nvSpPr>
          <p:cNvPr id="5" name="Rectangle 4">
            <a:extLst>
              <a:ext uri="{FF2B5EF4-FFF2-40B4-BE49-F238E27FC236}">
                <a16:creationId xmlns:a16="http://schemas.microsoft.com/office/drawing/2014/main" id="{D789FFFD-EF36-330F-4125-4379F745FF83}"/>
              </a:ext>
            </a:extLst>
          </p:cNvPr>
          <p:cNvSpPr/>
          <p:nvPr/>
        </p:nvSpPr>
        <p:spPr>
          <a:xfrm>
            <a:off x="557412" y="463511"/>
            <a:ext cx="5176638" cy="769441"/>
          </a:xfrm>
          <a:prstGeom prst="rect">
            <a:avLst/>
          </a:prstGeom>
          <a:noFill/>
        </p:spPr>
        <p:txBody>
          <a:bodyPr wrap="square" lIns="91440" tIns="45720" rIns="91440" bIns="45720">
            <a:spAutoFit/>
          </a:bodyPr>
          <a:lstStyle/>
          <a:p>
            <a:r>
              <a:rPr lang="en-US" sz="4400">
                <a:ln w="0"/>
                <a:solidFill>
                  <a:srgbClr val="233A17"/>
                </a:solidFill>
                <a:effectLst>
                  <a:outerShdw blurRad="50800" dist="38100" dir="2700000" algn="tl" rotWithShape="0">
                    <a:prstClr val="black">
                      <a:alpha val="40000"/>
                    </a:prstClr>
                  </a:outerShdw>
                </a:effectLst>
                <a:latin typeface="Berlin Sans FB Demi" panose="020E0802020502020306" pitchFamily="34" charset="0"/>
              </a:rPr>
              <a:t>Lesson Preparation</a:t>
            </a:r>
            <a:endParaRPr lang="en-US" sz="3200" b="0" cap="none" spc="0">
              <a:ln w="0"/>
              <a:solidFill>
                <a:srgbClr val="233A17"/>
              </a:solidFill>
              <a:effectLst>
                <a:outerShdw blurRad="50800" dist="38100" dir="2700000" algn="tl" rotWithShape="0">
                  <a:prstClr val="black">
                    <a:alpha val="40000"/>
                  </a:prstClr>
                </a:outerShdw>
              </a:effectLst>
              <a:latin typeface="Berlin Sans FB Demi" panose="020E0802020502020306" pitchFamily="34" charset="0"/>
            </a:endParaRPr>
          </a:p>
        </p:txBody>
      </p:sp>
      <p:sp>
        <p:nvSpPr>
          <p:cNvPr id="6" name="Rectangle 5">
            <a:extLst>
              <a:ext uri="{FF2B5EF4-FFF2-40B4-BE49-F238E27FC236}">
                <a16:creationId xmlns:a16="http://schemas.microsoft.com/office/drawing/2014/main" id="{73E62CC9-1B28-18A7-CC52-50EB57FDE7EA}"/>
              </a:ext>
            </a:extLst>
          </p:cNvPr>
          <p:cNvSpPr/>
          <p:nvPr/>
        </p:nvSpPr>
        <p:spPr>
          <a:xfrm>
            <a:off x="557412" y="1301466"/>
            <a:ext cx="8491338" cy="3275064"/>
          </a:xfrm>
          <a:prstGeom prst="rect">
            <a:avLst/>
          </a:prstGeom>
          <a:noFill/>
        </p:spPr>
        <p:txBody>
          <a:bodyPr wrap="square" lIns="91440" tIns="45720" rIns="91440" bIns="45720">
            <a:spAutoFit/>
          </a:bodyPr>
          <a:lstStyle/>
          <a:p>
            <a:pPr>
              <a:lnSpc>
                <a:spcPts val="2500"/>
              </a:lnSpc>
            </a:pPr>
            <a:r>
              <a:rPr lang="en-US" sz="2000" b="1" cap="none" spc="0">
                <a:ln w="0"/>
                <a:solidFill>
                  <a:srgbClr val="233A17"/>
                </a:solidFill>
                <a:latin typeface="Aptos" panose="020B0004020202020204" pitchFamily="34" charset="0"/>
              </a:rPr>
              <a:t>Before you start:</a:t>
            </a:r>
          </a:p>
          <a:p>
            <a:pPr marL="628650" lvl="1" indent="-180975">
              <a:lnSpc>
                <a:spcPts val="2500"/>
              </a:lnSpc>
              <a:buFont typeface="Wingdings" panose="05000000000000000000" pitchFamily="2" charset="2"/>
              <a:buChar char="§"/>
            </a:pPr>
            <a:r>
              <a:rPr lang="en-US" sz="1600">
                <a:ln w="0"/>
                <a:solidFill>
                  <a:srgbClr val="233A17"/>
                </a:solidFill>
                <a:latin typeface="Aptos" panose="020B0004020202020204" pitchFamily="34" charset="0"/>
              </a:rPr>
              <a:t>Have a go at creating the game with Blossom yourself, if you run into any issues, reach out!</a:t>
            </a:r>
          </a:p>
          <a:p>
            <a:pPr marL="628650" lvl="1" indent="-180975">
              <a:lnSpc>
                <a:spcPts val="2500"/>
              </a:lnSpc>
              <a:buFont typeface="Wingdings" panose="05000000000000000000" pitchFamily="2" charset="2"/>
              <a:buChar char="§"/>
            </a:pPr>
            <a:r>
              <a:rPr lang="en-US" sz="1600" err="1">
                <a:ln w="0"/>
                <a:solidFill>
                  <a:srgbClr val="233A17"/>
                </a:solidFill>
                <a:latin typeface="Aptos" panose="020B0004020202020204" pitchFamily="34" charset="0"/>
              </a:rPr>
              <a:t>Familiarise</a:t>
            </a:r>
            <a:r>
              <a:rPr lang="en-US" sz="1600">
                <a:ln w="0"/>
                <a:solidFill>
                  <a:srgbClr val="233A17"/>
                </a:solidFill>
                <a:latin typeface="Aptos" panose="020B0004020202020204" pitchFamily="34" charset="0"/>
              </a:rPr>
              <a:t> yourself with the Blossom game, it should be easy to understand and encourage the students to play with each other for a few minutes (great metacognitive opportunities, understanding why they give instructions)</a:t>
            </a:r>
          </a:p>
          <a:p>
            <a:pPr marL="628650" lvl="1" indent="-180975">
              <a:lnSpc>
                <a:spcPts val="2500"/>
              </a:lnSpc>
              <a:buFont typeface="Wingdings" panose="05000000000000000000" pitchFamily="2" charset="2"/>
              <a:buChar char="§"/>
            </a:pPr>
            <a:r>
              <a:rPr lang="en-US" sz="1600">
                <a:ln w="0"/>
                <a:solidFill>
                  <a:srgbClr val="233A17"/>
                </a:solidFill>
                <a:latin typeface="Aptos" panose="020B0004020202020204" pitchFamily="34" charset="0"/>
              </a:rPr>
              <a:t>OPTIONAL: run a digital technologies/art class where children build their own Blossom skins in paint, </a:t>
            </a:r>
            <a:r>
              <a:rPr lang="en-US" sz="1600" err="1">
                <a:ln w="0"/>
                <a:solidFill>
                  <a:srgbClr val="233A17"/>
                </a:solidFill>
                <a:latin typeface="Aptos" panose="020B0004020202020204" pitchFamily="34" charset="0"/>
              </a:rPr>
              <a:t>canva</a:t>
            </a:r>
            <a:r>
              <a:rPr lang="en-US" sz="1600">
                <a:ln w="0"/>
                <a:solidFill>
                  <a:srgbClr val="233A17"/>
                </a:solidFill>
                <a:latin typeface="Aptos" panose="020B0004020202020204" pitchFamily="34" charset="0"/>
              </a:rPr>
              <a:t> or other digital art platform of choice (you are welcome to use the skins we send but children may enjoy creating their own)</a:t>
            </a:r>
          </a:p>
          <a:p>
            <a:pPr marL="457200" indent="-457200">
              <a:lnSpc>
                <a:spcPts val="2500"/>
              </a:lnSpc>
              <a:buFont typeface="Arial" panose="020B0604020202020204" pitchFamily="34" charset="0"/>
              <a:buChar char="•"/>
            </a:pPr>
            <a:endParaRPr lang="en-US" sz="1600" b="0" cap="none" spc="0">
              <a:ln w="0"/>
              <a:solidFill>
                <a:srgbClr val="233A17"/>
              </a:solidFill>
              <a:latin typeface="Aptos" panose="020B0004020202020204" pitchFamily="34" charset="0"/>
            </a:endParaRPr>
          </a:p>
        </p:txBody>
      </p:sp>
    </p:spTree>
    <p:extLst>
      <p:ext uri="{BB962C8B-B14F-4D97-AF65-F5344CB8AC3E}">
        <p14:creationId xmlns:p14="http://schemas.microsoft.com/office/powerpoint/2010/main" val="27905888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FD34893-8AE8-5BFE-E072-C31954F6C076}"/>
              </a:ext>
            </a:extLst>
          </p:cNvPr>
          <p:cNvSpPr>
            <a:spLocks noGrp="1"/>
          </p:cNvSpPr>
          <p:nvPr>
            <p:ph type="sldNum" sz="quarter" idx="12"/>
          </p:nvPr>
        </p:nvSpPr>
        <p:spPr/>
        <p:txBody>
          <a:bodyPr/>
          <a:lstStyle/>
          <a:p>
            <a:fld id="{B6F15528-21DE-4FAA-801E-634DDDAF4B2B}" type="slidenum">
              <a:rPr lang="en-US" smtClean="0"/>
              <a:pPr/>
              <a:t>3</a:t>
            </a:fld>
            <a:endParaRPr lang="en-US"/>
          </a:p>
        </p:txBody>
      </p:sp>
      <p:sp>
        <p:nvSpPr>
          <p:cNvPr id="7" name="Text Placeholder 2">
            <a:extLst>
              <a:ext uri="{FF2B5EF4-FFF2-40B4-BE49-F238E27FC236}">
                <a16:creationId xmlns:a16="http://schemas.microsoft.com/office/drawing/2014/main" id="{1123B11A-1646-BCAB-265A-0C82AA3D20CD}"/>
              </a:ext>
            </a:extLst>
          </p:cNvPr>
          <p:cNvSpPr>
            <a:spLocks noGrp="1"/>
          </p:cNvSpPr>
          <p:nvPr>
            <p:ph type="body" sz="quarter" idx="13"/>
          </p:nvPr>
        </p:nvSpPr>
        <p:spPr>
          <a:xfrm>
            <a:off x="489396" y="675788"/>
            <a:ext cx="5505450" cy="952500"/>
          </a:xfrm>
        </p:spPr>
        <p:txBody>
          <a:bodyPr/>
          <a:lstStyle/>
          <a:p>
            <a:r>
              <a:rPr lang="en-AU"/>
              <a:t>Lesson 3 - Overview</a:t>
            </a:r>
          </a:p>
        </p:txBody>
      </p:sp>
      <p:sp>
        <p:nvSpPr>
          <p:cNvPr id="3" name="Text Placeholder 4">
            <a:extLst>
              <a:ext uri="{FF2B5EF4-FFF2-40B4-BE49-F238E27FC236}">
                <a16:creationId xmlns:a16="http://schemas.microsoft.com/office/drawing/2014/main" id="{9CB612FD-BCB2-328F-D78F-D39497829AF7}"/>
              </a:ext>
            </a:extLst>
          </p:cNvPr>
          <p:cNvSpPr txBox="1">
            <a:spLocks/>
          </p:cNvSpPr>
          <p:nvPr/>
        </p:nvSpPr>
        <p:spPr>
          <a:xfrm>
            <a:off x="816433" y="1324023"/>
            <a:ext cx="9494359" cy="5227521"/>
          </a:xfrm>
          <a:prstGeom prst="rect">
            <a:avLst/>
          </a:prstGeom>
          <a:noFill/>
        </p:spPr>
        <p:txBody>
          <a:bodyPr vert="horz" wrap="square" lIns="91440" tIns="45720" rIns="91440" bIns="45720" rtlCol="0">
            <a:spAutoFit/>
          </a:bodyPr>
          <a:lstStyle>
            <a:lvl1pPr marL="178287" indent="-178287" algn="l" defTabSz="475433" rtl="0" eaLnBrk="1" latinLnBrk="0" hangingPunct="1">
              <a:lnSpc>
                <a:spcPts val="3400"/>
              </a:lnSpc>
              <a:spcBef>
                <a:spcPts val="0"/>
              </a:spcBef>
              <a:buFont typeface="Arial" pitchFamily="34" charset="0"/>
              <a:buChar char="•"/>
              <a:defRPr lang="en-US" sz="1600" b="0" kern="1200" cap="none" spc="0" dirty="0" smtClean="0">
                <a:ln w="0"/>
                <a:solidFill>
                  <a:srgbClr val="233A17"/>
                </a:solidFill>
                <a:latin typeface="Aptos" panose="020B0004020202020204" pitchFamily="34" charset="0"/>
                <a:ea typeface="+mn-ea"/>
                <a:cs typeface="+mn-cs"/>
              </a:defRPr>
            </a:lvl1pPr>
            <a:lvl2pPr marL="386290" indent="-148573" algn="l" defTabSz="475433" rtl="0" eaLnBrk="1" latinLnBrk="0" hangingPunct="1">
              <a:lnSpc>
                <a:spcPts val="3400"/>
              </a:lnSpc>
              <a:spcBef>
                <a:spcPts val="0"/>
              </a:spcBef>
              <a:buFont typeface="Wingdings" panose="05000000000000000000" pitchFamily="2" charset="2"/>
              <a:buChar char="§"/>
              <a:defRPr lang="en-US" sz="1600" b="0" kern="1200" cap="none" spc="0" dirty="0" smtClean="0">
                <a:ln w="0"/>
                <a:solidFill>
                  <a:srgbClr val="233A17"/>
                </a:solidFill>
                <a:latin typeface="Aptos" panose="020B0004020202020204" pitchFamily="34" charset="0"/>
                <a:ea typeface="+mn-ea"/>
                <a:cs typeface="+mn-cs"/>
              </a:defRPr>
            </a:lvl2pPr>
            <a:lvl3pPr marL="594292" indent="-118859" algn="l" defTabSz="475433" rtl="0" eaLnBrk="1" latinLnBrk="0" hangingPunct="1">
              <a:lnSpc>
                <a:spcPts val="3400"/>
              </a:lnSpc>
              <a:spcBef>
                <a:spcPts val="0"/>
              </a:spcBef>
              <a:buFont typeface="Arial" pitchFamily="34" charset="0"/>
              <a:buChar char="•"/>
              <a:defRPr lang="en-US" sz="1600" b="0" kern="1200" cap="none" spc="0" dirty="0" smtClean="0">
                <a:ln w="0"/>
                <a:solidFill>
                  <a:srgbClr val="233A17"/>
                </a:solidFill>
                <a:latin typeface="Aptos" panose="020B0004020202020204" pitchFamily="34" charset="0"/>
                <a:ea typeface="+mn-ea"/>
                <a:cs typeface="+mn-cs"/>
              </a:defRPr>
            </a:lvl3pPr>
            <a:lvl4pPr marL="832008" indent="-118859" algn="l" defTabSz="475433" rtl="0" eaLnBrk="1" latinLnBrk="0" hangingPunct="1">
              <a:lnSpc>
                <a:spcPts val="3400"/>
              </a:lnSpc>
              <a:spcBef>
                <a:spcPts val="0"/>
              </a:spcBef>
              <a:buFont typeface="Arial" pitchFamily="34" charset="0"/>
              <a:buChar char="–"/>
              <a:defRPr lang="en-US" sz="1600" b="0" kern="1200" cap="none" spc="0" dirty="0" smtClean="0">
                <a:ln w="0"/>
                <a:solidFill>
                  <a:srgbClr val="233A17"/>
                </a:solidFill>
                <a:latin typeface="Aptos" panose="020B0004020202020204" pitchFamily="34" charset="0"/>
                <a:ea typeface="+mn-ea"/>
                <a:cs typeface="+mn-cs"/>
              </a:defRPr>
            </a:lvl4pPr>
            <a:lvl5pPr marL="1069725" indent="-118859" algn="l" defTabSz="475433" rtl="0" eaLnBrk="1" latinLnBrk="0" hangingPunct="1">
              <a:lnSpc>
                <a:spcPts val="3400"/>
              </a:lnSpc>
              <a:spcBef>
                <a:spcPts val="0"/>
              </a:spcBef>
              <a:buFont typeface="Arial" pitchFamily="34" charset="0"/>
              <a:buChar char="»"/>
              <a:defRPr lang="en-AU" sz="1600" b="0" kern="1200" cap="none" spc="0" dirty="0">
                <a:ln w="0"/>
                <a:solidFill>
                  <a:srgbClr val="233A17"/>
                </a:solidFill>
                <a:latin typeface="Aptos" panose="020B0004020202020204"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457200" indent="-457200">
              <a:lnSpc>
                <a:spcPct val="150000"/>
              </a:lnSpc>
              <a:buFont typeface="Arial" pitchFamily="34" charset="0"/>
              <a:buAutoNum type="arabicPeriod"/>
            </a:pPr>
            <a:r>
              <a:rPr lang="en-AU" b="1" dirty="0"/>
              <a:t>Lesson 2 Recap </a:t>
            </a:r>
            <a:r>
              <a:rPr lang="en-AU" dirty="0"/>
              <a:t>- 5 min</a:t>
            </a:r>
          </a:p>
          <a:p>
            <a:pPr marL="457200" indent="-457200">
              <a:lnSpc>
                <a:spcPct val="150000"/>
              </a:lnSpc>
              <a:buFont typeface="Arial" pitchFamily="34" charset="0"/>
              <a:buAutoNum type="arabicPeriod"/>
            </a:pPr>
            <a:r>
              <a:rPr lang="en-AU" b="1" dirty="0"/>
              <a:t>What is coding</a:t>
            </a:r>
            <a:r>
              <a:rPr lang="en-AU" dirty="0"/>
              <a:t>– 10 min</a:t>
            </a:r>
            <a:endParaRPr lang="en-AU" b="1" dirty="0"/>
          </a:p>
          <a:p>
            <a:pPr marL="208003" lvl="1" indent="0">
              <a:lnSpc>
                <a:spcPct val="150000"/>
              </a:lnSpc>
              <a:buFont typeface="Wingdings" panose="05000000000000000000" pitchFamily="2" charset="2"/>
              <a:buNone/>
            </a:pPr>
            <a:r>
              <a:rPr lang="en-AU" dirty="0"/>
              <a:t>2.1 Introduction</a:t>
            </a:r>
          </a:p>
          <a:p>
            <a:pPr marL="208003" lvl="1" indent="0">
              <a:lnSpc>
                <a:spcPct val="150000"/>
              </a:lnSpc>
              <a:buFont typeface="Wingdings" panose="05000000000000000000" pitchFamily="2" charset="2"/>
              <a:buNone/>
            </a:pPr>
            <a:r>
              <a:rPr lang="en-AU" dirty="0"/>
              <a:t>2.2 Play the guessing game with friends</a:t>
            </a:r>
          </a:p>
          <a:p>
            <a:pPr marL="0" lvl="1" indent="0">
              <a:lnSpc>
                <a:spcPct val="150000"/>
              </a:lnSpc>
              <a:buNone/>
            </a:pPr>
            <a:r>
              <a:rPr lang="en-AU" dirty="0"/>
              <a:t>3. </a:t>
            </a:r>
            <a:r>
              <a:rPr lang="en-AU" b="1" dirty="0"/>
              <a:t>Code the game in Scratch </a:t>
            </a:r>
            <a:r>
              <a:rPr lang="en-AU" dirty="0"/>
              <a:t>– 40 min</a:t>
            </a:r>
            <a:endParaRPr lang="en-AU" b="1" dirty="0"/>
          </a:p>
          <a:p>
            <a:pPr marL="179388" lvl="1" indent="-179388">
              <a:lnSpc>
                <a:spcPct val="150000"/>
              </a:lnSpc>
              <a:buFont typeface="Wingdings" panose="05000000000000000000" pitchFamily="2" charset="2"/>
              <a:buNone/>
            </a:pPr>
            <a:r>
              <a:rPr lang="en-AU" dirty="0"/>
              <a:t>      3.1 In-else statements</a:t>
            </a:r>
          </a:p>
          <a:p>
            <a:pPr marL="179388" lvl="1" indent="-179388">
              <a:lnSpc>
                <a:spcPct val="150000"/>
              </a:lnSpc>
              <a:buFont typeface="Wingdings" panose="05000000000000000000" pitchFamily="2" charset="2"/>
              <a:buNone/>
            </a:pPr>
            <a:r>
              <a:rPr lang="en-AU" dirty="0"/>
              <a:t>	  3.2 Loops</a:t>
            </a:r>
          </a:p>
          <a:p>
            <a:pPr marL="263525" lvl="1" indent="0">
              <a:lnSpc>
                <a:spcPct val="150000"/>
              </a:lnSpc>
              <a:buFont typeface="Wingdings" panose="05000000000000000000" pitchFamily="2" charset="2"/>
              <a:buNone/>
            </a:pPr>
            <a:r>
              <a:rPr lang="en-AU" dirty="0"/>
              <a:t>3.3 Create your own blocks</a:t>
            </a:r>
          </a:p>
          <a:p>
            <a:pPr marL="263525" lvl="1" indent="0">
              <a:lnSpc>
                <a:spcPct val="150000"/>
              </a:lnSpc>
              <a:buFont typeface="Wingdings" panose="05000000000000000000" pitchFamily="2" charset="2"/>
              <a:buNone/>
            </a:pPr>
            <a:r>
              <a:rPr lang="en-AU" dirty="0"/>
              <a:t>3.4 Code the game</a:t>
            </a:r>
          </a:p>
          <a:p>
            <a:pPr marL="0" lvl="1" indent="0">
              <a:lnSpc>
                <a:spcPct val="150000"/>
              </a:lnSpc>
              <a:buFont typeface="Wingdings" panose="05000000000000000000" pitchFamily="2" charset="2"/>
              <a:buNone/>
            </a:pPr>
            <a:r>
              <a:rPr lang="en-AU" dirty="0"/>
              <a:t>4. </a:t>
            </a:r>
            <a:r>
              <a:rPr lang="en-AU" b="1" dirty="0"/>
              <a:t>Building Blossom’s base </a:t>
            </a:r>
            <a:r>
              <a:rPr lang="en-AU" dirty="0"/>
              <a:t>- 25 min</a:t>
            </a:r>
          </a:p>
          <a:p>
            <a:pPr marL="0" lvl="1" indent="0">
              <a:lnSpc>
                <a:spcPct val="150000"/>
              </a:lnSpc>
              <a:buFont typeface="Wingdings" panose="05000000000000000000" pitchFamily="2" charset="2"/>
              <a:buNone/>
            </a:pPr>
            <a:r>
              <a:rPr lang="en-AU" dirty="0"/>
              <a:t>5. </a:t>
            </a:r>
            <a:r>
              <a:rPr lang="en-AU" b="1" dirty="0">
                <a:solidFill>
                  <a:schemeClr val="bg1">
                    <a:lumMod val="50000"/>
                  </a:schemeClr>
                </a:solidFill>
              </a:rPr>
              <a:t>Why coding discussion - optional</a:t>
            </a:r>
          </a:p>
          <a:p>
            <a:pPr marL="0" lvl="1" indent="0">
              <a:lnSpc>
                <a:spcPct val="150000"/>
              </a:lnSpc>
              <a:buFont typeface="Wingdings" panose="05000000000000000000" pitchFamily="2" charset="2"/>
              <a:buNone/>
            </a:pPr>
            <a:r>
              <a:rPr lang="en-AU" dirty="0"/>
              <a:t>6. </a:t>
            </a:r>
            <a:r>
              <a:rPr lang="en-AU" b="1" dirty="0"/>
              <a:t>Survey </a:t>
            </a:r>
            <a:r>
              <a:rPr lang="en-AU" dirty="0"/>
              <a:t>- 5 min</a:t>
            </a:r>
          </a:p>
          <a:p>
            <a:pPr marL="0" lvl="1" indent="0">
              <a:lnSpc>
                <a:spcPct val="150000"/>
              </a:lnSpc>
              <a:buFont typeface="Wingdings" panose="05000000000000000000" pitchFamily="2" charset="2"/>
              <a:buNone/>
            </a:pPr>
            <a:r>
              <a:rPr lang="en-AU" dirty="0"/>
              <a:t>7</a:t>
            </a:r>
            <a:r>
              <a:rPr lang="en-AU"/>
              <a:t>. </a:t>
            </a:r>
            <a:r>
              <a:rPr lang="en-AU" b="1" dirty="0"/>
              <a:t>Summary</a:t>
            </a:r>
            <a:r>
              <a:rPr lang="en-AU" dirty="0"/>
              <a:t> - 5 min</a:t>
            </a:r>
          </a:p>
          <a:p>
            <a:pPr marL="0" lvl="1" indent="0">
              <a:lnSpc>
                <a:spcPct val="150000"/>
              </a:lnSpc>
              <a:buFont typeface="Wingdings" panose="05000000000000000000" pitchFamily="2" charset="2"/>
              <a:buNone/>
            </a:pPr>
            <a:r>
              <a:rPr lang="en-AU" dirty="0"/>
              <a:t>Total: 90 min</a:t>
            </a:r>
          </a:p>
        </p:txBody>
      </p:sp>
    </p:spTree>
    <p:extLst>
      <p:ext uri="{BB962C8B-B14F-4D97-AF65-F5344CB8AC3E}">
        <p14:creationId xmlns:p14="http://schemas.microsoft.com/office/powerpoint/2010/main" val="34855354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24B65B4-C44D-7C32-4BBC-31F7D4A3E614}"/>
              </a:ext>
            </a:extLst>
          </p:cNvPr>
          <p:cNvSpPr>
            <a:spLocks noGrp="1"/>
          </p:cNvSpPr>
          <p:nvPr>
            <p:ph type="sldNum" sz="quarter" idx="12"/>
          </p:nvPr>
        </p:nvSpPr>
        <p:spPr/>
        <p:txBody>
          <a:bodyPr/>
          <a:lstStyle/>
          <a:p>
            <a:fld id="{B6F15528-21DE-4FAA-801E-634DDDAF4B2B}" type="slidenum">
              <a:rPr lang="en-US" smtClean="0"/>
              <a:pPr/>
              <a:t>4</a:t>
            </a:fld>
            <a:endParaRPr lang="en-US"/>
          </a:p>
        </p:txBody>
      </p:sp>
      <p:sp>
        <p:nvSpPr>
          <p:cNvPr id="5" name="Text Placeholder 2">
            <a:extLst>
              <a:ext uri="{FF2B5EF4-FFF2-40B4-BE49-F238E27FC236}">
                <a16:creationId xmlns:a16="http://schemas.microsoft.com/office/drawing/2014/main" id="{6AF99E4E-0D5C-04CA-C40F-53FE2D2BC65A}"/>
              </a:ext>
            </a:extLst>
          </p:cNvPr>
          <p:cNvSpPr>
            <a:spLocks noGrp="1"/>
          </p:cNvSpPr>
          <p:nvPr>
            <p:ph type="body" sz="quarter" idx="13"/>
          </p:nvPr>
        </p:nvSpPr>
        <p:spPr>
          <a:xfrm>
            <a:off x="501873" y="625436"/>
            <a:ext cx="5873304" cy="952500"/>
          </a:xfrm>
        </p:spPr>
        <p:txBody>
          <a:bodyPr/>
          <a:lstStyle/>
          <a:p>
            <a:pPr>
              <a:lnSpc>
                <a:spcPts val="4000"/>
              </a:lnSpc>
              <a:spcBef>
                <a:spcPts val="0"/>
              </a:spcBef>
            </a:pPr>
            <a:r>
              <a:rPr lang="en-AU"/>
              <a:t>Lesson 3 – </a:t>
            </a:r>
            <a:br>
              <a:rPr lang="en-AU"/>
            </a:br>
            <a:r>
              <a:rPr lang="en-AU"/>
              <a:t>Learning objectives</a:t>
            </a:r>
          </a:p>
        </p:txBody>
      </p:sp>
      <p:sp>
        <p:nvSpPr>
          <p:cNvPr id="6" name="Text Placeholder 4">
            <a:extLst>
              <a:ext uri="{FF2B5EF4-FFF2-40B4-BE49-F238E27FC236}">
                <a16:creationId xmlns:a16="http://schemas.microsoft.com/office/drawing/2014/main" id="{4518DE7A-DC54-DA4B-6DE9-467E1F3F284F}"/>
              </a:ext>
            </a:extLst>
          </p:cNvPr>
          <p:cNvSpPr>
            <a:spLocks noGrp="1"/>
          </p:cNvSpPr>
          <p:nvPr>
            <p:ph type="body" sz="quarter" idx="14"/>
          </p:nvPr>
        </p:nvSpPr>
        <p:spPr>
          <a:xfrm>
            <a:off x="501873" y="1731757"/>
            <a:ext cx="9056906" cy="2220288"/>
          </a:xfrm>
          <a:prstGeom prst="rect">
            <a:avLst/>
          </a:prstGeom>
          <a:noFill/>
        </p:spPr>
        <p:txBody>
          <a:bodyPr wrap="square" lIns="91440" tIns="45720" rIns="91440" bIns="45720">
            <a:spAutoFit/>
          </a:bodyPr>
          <a:lstStyle/>
          <a:p>
            <a:pPr marL="0" indent="0">
              <a:buNone/>
            </a:pPr>
            <a:r>
              <a:rPr lang="en-US" b="1"/>
              <a:t>After </a:t>
            </a:r>
            <a:r>
              <a:rPr lang="en-US" b="1" cap="none" spc="0">
                <a:ln w="0"/>
                <a:solidFill>
                  <a:srgbClr val="233A17"/>
                </a:solidFill>
              </a:rPr>
              <a:t>this lesson, students will be able to:</a:t>
            </a:r>
          </a:p>
          <a:p>
            <a:pPr marL="457200" indent="-457200"/>
            <a:r>
              <a:rPr lang="en-US"/>
              <a:t>explain what coding is and why/where it is important to know,</a:t>
            </a:r>
          </a:p>
          <a:p>
            <a:pPr marL="457200" indent="-457200"/>
            <a:r>
              <a:rPr lang="en-US"/>
              <a:t>design algorithms involving multiple alternatives (branching) and iteration</a:t>
            </a:r>
          </a:p>
          <a:p>
            <a:pPr marL="457200" indent="-457200"/>
            <a:r>
              <a:rPr lang="en-US"/>
              <a:t>implement algorithms using visual programming, involving control structures (such as “if/then”)</a:t>
            </a:r>
          </a:p>
          <a:p>
            <a:pPr marL="0" indent="0">
              <a:buNone/>
            </a:pPr>
            <a:endParaRPr lang="en-US"/>
          </a:p>
        </p:txBody>
      </p:sp>
    </p:spTree>
    <p:extLst>
      <p:ext uri="{BB962C8B-B14F-4D97-AF65-F5344CB8AC3E}">
        <p14:creationId xmlns:p14="http://schemas.microsoft.com/office/powerpoint/2010/main" val="7251455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64F37DC-5BAA-CE86-6E46-82084B87CA38}"/>
              </a:ext>
            </a:extLst>
          </p:cNvPr>
          <p:cNvSpPr>
            <a:spLocks noGrp="1"/>
          </p:cNvSpPr>
          <p:nvPr>
            <p:ph type="sldNum" sz="quarter" idx="12"/>
          </p:nvPr>
        </p:nvSpPr>
        <p:spPr/>
        <p:txBody>
          <a:bodyPr/>
          <a:lstStyle/>
          <a:p>
            <a:fld id="{B6F15528-21DE-4FAA-801E-634DDDAF4B2B}" type="slidenum">
              <a:rPr lang="en-US" smtClean="0"/>
              <a:pPr/>
              <a:t>5</a:t>
            </a:fld>
            <a:endParaRPr lang="en-US"/>
          </a:p>
        </p:txBody>
      </p:sp>
      <p:sp>
        <p:nvSpPr>
          <p:cNvPr id="3" name="Text Placeholder 2">
            <a:extLst>
              <a:ext uri="{FF2B5EF4-FFF2-40B4-BE49-F238E27FC236}">
                <a16:creationId xmlns:a16="http://schemas.microsoft.com/office/drawing/2014/main" id="{9007315D-FBC3-890A-E2BB-3A777825064F}"/>
              </a:ext>
            </a:extLst>
          </p:cNvPr>
          <p:cNvSpPr>
            <a:spLocks noGrp="1"/>
          </p:cNvSpPr>
          <p:nvPr>
            <p:ph type="body" sz="quarter" idx="13"/>
          </p:nvPr>
        </p:nvSpPr>
        <p:spPr>
          <a:xfrm>
            <a:off x="489395" y="675788"/>
            <a:ext cx="6156333" cy="952500"/>
          </a:xfrm>
        </p:spPr>
        <p:txBody>
          <a:bodyPr/>
          <a:lstStyle/>
          <a:p>
            <a:r>
              <a:rPr lang="en-AU"/>
              <a:t>Lesson 3 -</a:t>
            </a:r>
          </a:p>
          <a:p>
            <a:r>
              <a:rPr lang="en-AU"/>
              <a:t>Student success criteria</a:t>
            </a:r>
          </a:p>
        </p:txBody>
      </p:sp>
      <p:sp>
        <p:nvSpPr>
          <p:cNvPr id="4" name="Text Placeholder 3">
            <a:extLst>
              <a:ext uri="{FF2B5EF4-FFF2-40B4-BE49-F238E27FC236}">
                <a16:creationId xmlns:a16="http://schemas.microsoft.com/office/drawing/2014/main" id="{A0C3465F-4FAE-FE4B-8079-80D9DA6E379E}"/>
              </a:ext>
            </a:extLst>
          </p:cNvPr>
          <p:cNvSpPr>
            <a:spLocks noGrp="1"/>
          </p:cNvSpPr>
          <p:nvPr>
            <p:ph type="body" sz="quarter" idx="14"/>
          </p:nvPr>
        </p:nvSpPr>
        <p:spPr/>
        <p:txBody>
          <a:bodyPr/>
          <a:lstStyle/>
          <a:p>
            <a:r>
              <a:rPr lang="en-AU"/>
              <a:t>I can explain what coding is and why it is important.</a:t>
            </a:r>
          </a:p>
          <a:p>
            <a:r>
              <a:rPr lang="en-AU"/>
              <a:t>I can design an algorithm with different outcomes and repeated steps.</a:t>
            </a:r>
          </a:p>
          <a:p>
            <a:r>
              <a:rPr lang="en-AU"/>
              <a:t>I can use IF statements to control what happens in my program.</a:t>
            </a:r>
          </a:p>
          <a:p>
            <a:r>
              <a:rPr lang="en-AU"/>
              <a:t>I can use loops to repeat actions in my code.</a:t>
            </a:r>
          </a:p>
          <a:p>
            <a:r>
              <a:rPr lang="en-AU"/>
              <a:t>I can create and use my own custom blocks with meaningful names.</a:t>
            </a:r>
          </a:p>
          <a:p>
            <a:r>
              <a:rPr lang="en-AU"/>
              <a:t>I can use variables to store information (like a random number) in Scratch.</a:t>
            </a:r>
          </a:p>
          <a:p>
            <a:r>
              <a:rPr lang="en-AU"/>
              <a:t>I can explain how robots use sensors, code, and motors to respond to their environment.</a:t>
            </a:r>
          </a:p>
          <a:p>
            <a:r>
              <a:rPr lang="en-AU"/>
              <a:t>I can describe how computers use binary (0s and 1s) to communicate information.</a:t>
            </a:r>
          </a:p>
        </p:txBody>
      </p:sp>
    </p:spTree>
    <p:extLst>
      <p:ext uri="{BB962C8B-B14F-4D97-AF65-F5344CB8AC3E}">
        <p14:creationId xmlns:p14="http://schemas.microsoft.com/office/powerpoint/2010/main" val="16803316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BC60519-3D20-551C-1134-EBEDA4528689}"/>
              </a:ext>
            </a:extLst>
          </p:cNvPr>
          <p:cNvSpPr>
            <a:spLocks noGrp="1"/>
          </p:cNvSpPr>
          <p:nvPr>
            <p:ph type="sldNum" sz="quarter" idx="12"/>
          </p:nvPr>
        </p:nvSpPr>
        <p:spPr/>
        <p:txBody>
          <a:bodyPr/>
          <a:lstStyle/>
          <a:p>
            <a:fld id="{B6F15528-21DE-4FAA-801E-634DDDAF4B2B}" type="slidenum">
              <a:rPr lang="en-US" smtClean="0"/>
              <a:pPr/>
              <a:t>6</a:t>
            </a:fld>
            <a:endParaRPr lang="en-US"/>
          </a:p>
        </p:txBody>
      </p:sp>
      <p:sp>
        <p:nvSpPr>
          <p:cNvPr id="6" name="Text Placeholder 5">
            <a:extLst>
              <a:ext uri="{FF2B5EF4-FFF2-40B4-BE49-F238E27FC236}">
                <a16:creationId xmlns:a16="http://schemas.microsoft.com/office/drawing/2014/main" id="{4DA2A84D-8DF5-F27D-7826-C68281A8840C}"/>
              </a:ext>
            </a:extLst>
          </p:cNvPr>
          <p:cNvSpPr>
            <a:spLocks noGrp="1"/>
          </p:cNvSpPr>
          <p:nvPr>
            <p:ph type="body" sz="quarter" idx="14"/>
          </p:nvPr>
        </p:nvSpPr>
        <p:spPr/>
        <p:txBody>
          <a:bodyPr/>
          <a:lstStyle/>
          <a:p>
            <a:r>
              <a:rPr lang="en-AU" dirty="0"/>
              <a:t>What is a robot?</a:t>
            </a:r>
          </a:p>
          <a:p>
            <a:r>
              <a:rPr lang="en-AU" dirty="0"/>
              <a:t>Sensors help robots notice what is happening around them</a:t>
            </a:r>
          </a:p>
          <a:p>
            <a:r>
              <a:rPr lang="en-AU" dirty="0"/>
              <a:t>Computers use electric signals:</a:t>
            </a:r>
          </a:p>
          <a:p>
            <a:pPr lvl="2"/>
            <a:r>
              <a:rPr lang="en-AU" sz="2000" dirty="0"/>
              <a:t>ON = 1</a:t>
            </a:r>
          </a:p>
          <a:p>
            <a:pPr lvl="2"/>
            <a:r>
              <a:rPr lang="en-AU" sz="2000" dirty="0"/>
              <a:t>OFF = 0</a:t>
            </a:r>
            <a:endParaRPr lang="en-AU" dirty="0"/>
          </a:p>
          <a:p>
            <a:r>
              <a:rPr lang="en-AU" dirty="0"/>
              <a:t>A bit = 1 digit (0 or 1)</a:t>
            </a:r>
          </a:p>
          <a:p>
            <a:r>
              <a:rPr lang="en-AU" dirty="0"/>
              <a:t>A byte = 8 bits</a:t>
            </a:r>
          </a:p>
        </p:txBody>
      </p:sp>
      <p:sp>
        <p:nvSpPr>
          <p:cNvPr id="4" name="Rectangle 3">
            <a:extLst>
              <a:ext uri="{FF2B5EF4-FFF2-40B4-BE49-F238E27FC236}">
                <a16:creationId xmlns:a16="http://schemas.microsoft.com/office/drawing/2014/main" id="{27E6A66C-BE03-3BC4-9044-0644AE40DD33}"/>
              </a:ext>
            </a:extLst>
          </p:cNvPr>
          <p:cNvSpPr/>
          <p:nvPr/>
        </p:nvSpPr>
        <p:spPr>
          <a:xfrm>
            <a:off x="500262" y="549236"/>
            <a:ext cx="6091038" cy="769441"/>
          </a:xfrm>
          <a:prstGeom prst="rect">
            <a:avLst/>
          </a:prstGeom>
          <a:noFill/>
        </p:spPr>
        <p:txBody>
          <a:bodyPr wrap="square" lIns="91440" tIns="45720" rIns="91440" bIns="45720">
            <a:spAutoFit/>
          </a:bodyPr>
          <a:lstStyle/>
          <a:p>
            <a:r>
              <a:rPr lang="en-US" sz="4400" b="0" cap="none" spc="0">
                <a:ln w="0"/>
                <a:solidFill>
                  <a:srgbClr val="233A17"/>
                </a:solidFill>
                <a:effectLst>
                  <a:outerShdw blurRad="50800" dist="38100" dir="2700000" algn="tl" rotWithShape="0">
                    <a:prstClr val="black">
                      <a:alpha val="40000"/>
                    </a:prstClr>
                  </a:outerShdw>
                </a:effectLst>
                <a:latin typeface="Berlin Sans FB Demi" panose="020E0802020502020306" pitchFamily="34" charset="0"/>
              </a:rPr>
              <a:t>Recap Lesson 2</a:t>
            </a:r>
            <a:endParaRPr lang="en-US" sz="3200" b="0" cap="none" spc="0">
              <a:ln w="0"/>
              <a:solidFill>
                <a:srgbClr val="233A17"/>
              </a:solidFill>
              <a:effectLst>
                <a:outerShdw blurRad="50800" dist="38100" dir="2700000" algn="tl" rotWithShape="0">
                  <a:prstClr val="black">
                    <a:alpha val="40000"/>
                  </a:prstClr>
                </a:outerShdw>
              </a:effectLst>
              <a:highlight>
                <a:srgbClr val="FFFF00"/>
              </a:highlight>
              <a:latin typeface="Berlin Sans FB Demi" panose="020E0802020502020306" pitchFamily="34" charset="0"/>
            </a:endParaRPr>
          </a:p>
        </p:txBody>
      </p:sp>
    </p:spTree>
    <p:extLst>
      <p:ext uri="{BB962C8B-B14F-4D97-AF65-F5344CB8AC3E}">
        <p14:creationId xmlns:p14="http://schemas.microsoft.com/office/powerpoint/2010/main" val="5437666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10C89A5-2C7E-C53F-5567-9CB6D0838DD8}"/>
              </a:ext>
            </a:extLst>
          </p:cNvPr>
          <p:cNvSpPr>
            <a:spLocks noGrp="1"/>
          </p:cNvSpPr>
          <p:nvPr>
            <p:ph type="sldNum" sz="quarter" idx="12"/>
          </p:nvPr>
        </p:nvSpPr>
        <p:spPr/>
        <p:txBody>
          <a:bodyPr/>
          <a:lstStyle/>
          <a:p>
            <a:fld id="{B6F15528-21DE-4FAA-801E-634DDDAF4B2B}" type="slidenum">
              <a:rPr lang="en-US" smtClean="0"/>
              <a:pPr/>
              <a:t>7</a:t>
            </a:fld>
            <a:endParaRPr lang="en-US"/>
          </a:p>
        </p:txBody>
      </p:sp>
      <p:sp>
        <p:nvSpPr>
          <p:cNvPr id="3" name="Text Placeholder 2">
            <a:extLst>
              <a:ext uri="{FF2B5EF4-FFF2-40B4-BE49-F238E27FC236}">
                <a16:creationId xmlns:a16="http://schemas.microsoft.com/office/drawing/2014/main" id="{F3C30478-8E3F-8581-38DD-529CCFABD911}"/>
              </a:ext>
            </a:extLst>
          </p:cNvPr>
          <p:cNvSpPr>
            <a:spLocks noGrp="1"/>
          </p:cNvSpPr>
          <p:nvPr>
            <p:ph type="body" sz="quarter" idx="13"/>
          </p:nvPr>
        </p:nvSpPr>
        <p:spPr/>
        <p:txBody>
          <a:bodyPr/>
          <a:lstStyle/>
          <a:p>
            <a:r>
              <a:rPr lang="en-GB"/>
              <a:t>Control processes slide</a:t>
            </a:r>
            <a:endParaRPr lang="en-AU"/>
          </a:p>
        </p:txBody>
      </p:sp>
      <p:sp>
        <p:nvSpPr>
          <p:cNvPr id="4" name="Text Placeholder 3">
            <a:extLst>
              <a:ext uri="{FF2B5EF4-FFF2-40B4-BE49-F238E27FC236}">
                <a16:creationId xmlns:a16="http://schemas.microsoft.com/office/drawing/2014/main" id="{D69D19D7-EBE0-5847-D227-05CF838F52B0}"/>
              </a:ext>
            </a:extLst>
          </p:cNvPr>
          <p:cNvSpPr>
            <a:spLocks noGrp="1"/>
          </p:cNvSpPr>
          <p:nvPr>
            <p:ph type="body" sz="quarter" idx="14"/>
          </p:nvPr>
        </p:nvSpPr>
        <p:spPr/>
        <p:txBody>
          <a:bodyPr/>
          <a:lstStyle/>
          <a:p>
            <a:r>
              <a:rPr lang="en-GB"/>
              <a:t>The following slide should be familiar</a:t>
            </a:r>
          </a:p>
          <a:p>
            <a:r>
              <a:rPr lang="en-GB"/>
              <a:t>Explain to the students today we are focusing on the code part of the diagram</a:t>
            </a:r>
            <a:endParaRPr lang="en-AU"/>
          </a:p>
        </p:txBody>
      </p:sp>
    </p:spTree>
    <p:extLst>
      <p:ext uri="{BB962C8B-B14F-4D97-AF65-F5344CB8AC3E}">
        <p14:creationId xmlns:p14="http://schemas.microsoft.com/office/powerpoint/2010/main" val="2419682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02F43F-5EC4-4D4E-FF22-EA74D1CBCD79}"/>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6FC0EE3-EFBD-D638-AB79-F7FEDDD687DF}"/>
              </a:ext>
            </a:extLst>
          </p:cNvPr>
          <p:cNvSpPr>
            <a:spLocks noGrp="1"/>
          </p:cNvSpPr>
          <p:nvPr>
            <p:ph type="sldNum" sz="quarter" idx="12"/>
          </p:nvPr>
        </p:nvSpPr>
        <p:spPr/>
        <p:txBody>
          <a:bodyPr/>
          <a:lstStyle/>
          <a:p>
            <a:fld id="{B6F15528-21DE-4FAA-801E-634DDDAF4B2B}" type="slidenum">
              <a:rPr lang="en-AU" noProof="0" smtClean="0"/>
              <a:pPr/>
              <a:t>8</a:t>
            </a:fld>
            <a:endParaRPr lang="en-AU" noProof="0"/>
          </a:p>
        </p:txBody>
      </p:sp>
      <p:sp>
        <p:nvSpPr>
          <p:cNvPr id="3" name="Text Placeholder 2">
            <a:extLst>
              <a:ext uri="{FF2B5EF4-FFF2-40B4-BE49-F238E27FC236}">
                <a16:creationId xmlns:a16="http://schemas.microsoft.com/office/drawing/2014/main" id="{EA6F224C-5CA5-008D-9688-528867D0798A}"/>
              </a:ext>
            </a:extLst>
          </p:cNvPr>
          <p:cNvSpPr>
            <a:spLocks noGrp="1"/>
          </p:cNvSpPr>
          <p:nvPr>
            <p:ph type="body" sz="quarter" idx="13"/>
          </p:nvPr>
        </p:nvSpPr>
        <p:spPr>
          <a:xfrm>
            <a:off x="489396" y="549236"/>
            <a:ext cx="6033952" cy="952500"/>
          </a:xfrm>
        </p:spPr>
        <p:txBody>
          <a:bodyPr/>
          <a:lstStyle/>
          <a:p>
            <a:r>
              <a:rPr lang="en-AU" noProof="0"/>
              <a:t>Robot Control Process</a:t>
            </a:r>
          </a:p>
        </p:txBody>
      </p:sp>
      <p:sp>
        <p:nvSpPr>
          <p:cNvPr id="9" name="Arrow: Bent 8">
            <a:extLst>
              <a:ext uri="{FF2B5EF4-FFF2-40B4-BE49-F238E27FC236}">
                <a16:creationId xmlns:a16="http://schemas.microsoft.com/office/drawing/2014/main" id="{34D39B21-0999-53AC-4063-F3F98301F3ED}"/>
              </a:ext>
            </a:extLst>
          </p:cNvPr>
          <p:cNvSpPr/>
          <p:nvPr/>
        </p:nvSpPr>
        <p:spPr>
          <a:xfrm>
            <a:off x="2060169" y="2137546"/>
            <a:ext cx="850995" cy="1388883"/>
          </a:xfrm>
          <a:prstGeom prst="bentArrow">
            <a:avLst>
              <a:gd name="adj1" fmla="val 9667"/>
              <a:gd name="adj2" fmla="val 13963"/>
              <a:gd name="adj3" fmla="val 37589"/>
              <a:gd name="adj4" fmla="val 52142"/>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solidFill>
                <a:schemeClr val="tx1"/>
              </a:solidFill>
            </a:endParaRPr>
          </a:p>
        </p:txBody>
      </p:sp>
      <p:sp>
        <p:nvSpPr>
          <p:cNvPr id="14" name="Arrow: Bent 13">
            <a:extLst>
              <a:ext uri="{FF2B5EF4-FFF2-40B4-BE49-F238E27FC236}">
                <a16:creationId xmlns:a16="http://schemas.microsoft.com/office/drawing/2014/main" id="{E3C9975E-92EA-5A70-E8CC-314C8D57F9C2}"/>
              </a:ext>
            </a:extLst>
          </p:cNvPr>
          <p:cNvSpPr/>
          <p:nvPr/>
        </p:nvSpPr>
        <p:spPr>
          <a:xfrm rot="5400000">
            <a:off x="6734672" y="1269559"/>
            <a:ext cx="904900" cy="2961493"/>
          </a:xfrm>
          <a:prstGeom prst="bentArrow">
            <a:avLst>
              <a:gd name="adj1" fmla="val 11013"/>
              <a:gd name="adj2" fmla="val 15909"/>
              <a:gd name="adj3" fmla="val 42484"/>
              <a:gd name="adj4" fmla="val 52142"/>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solidFill>
                <a:schemeClr val="tx1"/>
              </a:solidFill>
            </a:endParaRPr>
          </a:p>
        </p:txBody>
      </p:sp>
      <p:sp>
        <p:nvSpPr>
          <p:cNvPr id="23" name="Text Placeholder 3">
            <a:extLst>
              <a:ext uri="{FF2B5EF4-FFF2-40B4-BE49-F238E27FC236}">
                <a16:creationId xmlns:a16="http://schemas.microsoft.com/office/drawing/2014/main" id="{135F4F10-8A36-6C10-014F-F709425D37F0}"/>
              </a:ext>
            </a:extLst>
          </p:cNvPr>
          <p:cNvSpPr txBox="1">
            <a:spLocks/>
          </p:cNvSpPr>
          <p:nvPr/>
        </p:nvSpPr>
        <p:spPr>
          <a:xfrm>
            <a:off x="-146665" y="2188303"/>
            <a:ext cx="2208615" cy="1381559"/>
          </a:xfrm>
          <a:prstGeom prst="rect">
            <a:avLst/>
          </a:prstGeom>
        </p:spPr>
        <p:txBody>
          <a:bodyPr vert="horz" lIns="91440" tIns="45720" rIns="91440" bIns="45720" rtlCol="0">
            <a:noAutofit/>
          </a:bodyPr>
          <a:lstStyle>
            <a:lvl1pPr marL="178287" indent="-178287"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1pPr>
            <a:lvl2pPr marL="386290" indent="-148573"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3200" b="0" kern="1200" cap="none" spc="0" dirty="0">
                <a:ln w="0"/>
                <a:solidFill>
                  <a:srgbClr val="233A17"/>
                </a:solidFill>
                <a:latin typeface="Berlin Sans FB Demi" panose="020E08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lgn="r">
              <a:buFont typeface="Arial" pitchFamily="34" charset="0"/>
              <a:buNone/>
            </a:pPr>
            <a:r>
              <a:rPr lang="en-AU" sz="2400" noProof="0">
                <a:latin typeface="Berlin Sans FB" panose="020E0602020502020306" pitchFamily="34" charset="0"/>
              </a:rPr>
              <a:t>information from environment</a:t>
            </a:r>
          </a:p>
        </p:txBody>
      </p:sp>
      <p:sp>
        <p:nvSpPr>
          <p:cNvPr id="24" name="Arrow: Bent 23">
            <a:extLst>
              <a:ext uri="{FF2B5EF4-FFF2-40B4-BE49-F238E27FC236}">
                <a16:creationId xmlns:a16="http://schemas.microsoft.com/office/drawing/2014/main" id="{88A13A69-9CFC-2699-12DC-FC7C68C907A8}"/>
              </a:ext>
            </a:extLst>
          </p:cNvPr>
          <p:cNvSpPr/>
          <p:nvPr/>
        </p:nvSpPr>
        <p:spPr>
          <a:xfrm rot="11683058">
            <a:off x="7488427" y="4429788"/>
            <a:ext cx="1284862" cy="985443"/>
          </a:xfrm>
          <a:prstGeom prst="bentArrow">
            <a:avLst>
              <a:gd name="adj1" fmla="val 11013"/>
              <a:gd name="adj2" fmla="val 15909"/>
              <a:gd name="adj3" fmla="val 42484"/>
              <a:gd name="adj4" fmla="val 52142"/>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solidFill>
                <a:schemeClr val="tx1"/>
              </a:solidFill>
            </a:endParaRPr>
          </a:p>
        </p:txBody>
      </p:sp>
      <p:sp>
        <p:nvSpPr>
          <p:cNvPr id="25" name="Text Placeholder 3">
            <a:extLst>
              <a:ext uri="{FF2B5EF4-FFF2-40B4-BE49-F238E27FC236}">
                <a16:creationId xmlns:a16="http://schemas.microsoft.com/office/drawing/2014/main" id="{2CA0A55F-BBAA-D97C-56A8-6CC2DBDA82AB}"/>
              </a:ext>
            </a:extLst>
          </p:cNvPr>
          <p:cNvSpPr txBox="1">
            <a:spLocks/>
          </p:cNvSpPr>
          <p:nvPr/>
        </p:nvSpPr>
        <p:spPr>
          <a:xfrm>
            <a:off x="5750296" y="1874378"/>
            <a:ext cx="3087531" cy="452012"/>
          </a:xfrm>
          <a:prstGeom prst="rect">
            <a:avLst/>
          </a:prstGeom>
        </p:spPr>
        <p:txBody>
          <a:bodyPr vert="horz" lIns="91440" tIns="45720" rIns="91440" bIns="45720" rtlCol="0">
            <a:noAutofit/>
          </a:bodyPr>
          <a:lstStyle>
            <a:lvl1pPr marL="178287" indent="-178287"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1pPr>
            <a:lvl2pPr marL="386290" indent="-148573"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3200" b="0" kern="1200" cap="none" spc="0" dirty="0">
                <a:ln w="0"/>
                <a:solidFill>
                  <a:srgbClr val="233A17"/>
                </a:solidFill>
                <a:latin typeface="Berlin Sans FB Demi" panose="020E08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lnSpc>
                <a:spcPts val="2600"/>
              </a:lnSpc>
              <a:spcBef>
                <a:spcPts val="0"/>
              </a:spcBef>
              <a:buFont typeface="Arial" pitchFamily="34" charset="0"/>
              <a:buNone/>
            </a:pPr>
            <a:r>
              <a:rPr lang="en-AU" sz="2400">
                <a:latin typeface="Berlin Sans FB" panose="020E0602020502020306" pitchFamily="34" charset="0"/>
              </a:rPr>
              <a:t>set motor position</a:t>
            </a:r>
            <a:endParaRPr lang="en-AU" sz="2400" noProof="0">
              <a:latin typeface="Berlin Sans FB" panose="020E0602020502020306" pitchFamily="34" charset="0"/>
            </a:endParaRPr>
          </a:p>
        </p:txBody>
      </p:sp>
      <p:sp>
        <p:nvSpPr>
          <p:cNvPr id="31" name="Text Placeholder 3">
            <a:extLst>
              <a:ext uri="{FF2B5EF4-FFF2-40B4-BE49-F238E27FC236}">
                <a16:creationId xmlns:a16="http://schemas.microsoft.com/office/drawing/2014/main" id="{0FEFB594-1546-3117-2EB0-CD9224E4D061}"/>
              </a:ext>
            </a:extLst>
          </p:cNvPr>
          <p:cNvSpPr txBox="1">
            <a:spLocks/>
          </p:cNvSpPr>
          <p:nvPr/>
        </p:nvSpPr>
        <p:spPr>
          <a:xfrm>
            <a:off x="600687" y="5971357"/>
            <a:ext cx="3190360" cy="766639"/>
          </a:xfrm>
          <a:prstGeom prst="rect">
            <a:avLst/>
          </a:prstGeom>
        </p:spPr>
        <p:txBody>
          <a:bodyPr vert="horz" lIns="91440" tIns="45720" rIns="91440" bIns="45720" rtlCol="0">
            <a:noAutofit/>
          </a:bodyPr>
          <a:lstStyle>
            <a:lvl1pPr marL="178287" indent="-178287"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1pPr>
            <a:lvl2pPr marL="386290" indent="-148573"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3200" b="0" kern="1200" cap="none" spc="0" dirty="0">
                <a:ln w="0"/>
                <a:solidFill>
                  <a:srgbClr val="233A17"/>
                </a:solidFill>
                <a:latin typeface="Berlin Sans FB Demi" panose="020E08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lgn="r">
              <a:lnSpc>
                <a:spcPts val="2100"/>
              </a:lnSpc>
              <a:buFont typeface="Arial" pitchFamily="34" charset="0"/>
              <a:buNone/>
            </a:pPr>
            <a:r>
              <a:rPr lang="en-AU" sz="2800" noProof="0"/>
              <a:t>Input     </a:t>
            </a:r>
            <a:r>
              <a:rPr lang="en-AU" sz="2800" noProof="0">
                <a:noFill/>
              </a:rPr>
              <a:t>.</a:t>
            </a:r>
            <a:br>
              <a:rPr lang="en-AU" sz="2400" noProof="0">
                <a:noFill/>
              </a:rPr>
            </a:br>
            <a:r>
              <a:rPr lang="en-AU" sz="2000">
                <a:latin typeface="Berlin Sans FB" panose="020E0602020502020306" pitchFamily="34" charset="0"/>
              </a:rPr>
              <a:t>(hand approaching)</a:t>
            </a:r>
            <a:endParaRPr lang="en-AU" sz="2000" noProof="0">
              <a:latin typeface="Berlin Sans FB" panose="020E0602020502020306" pitchFamily="34" charset="0"/>
            </a:endParaRPr>
          </a:p>
        </p:txBody>
      </p:sp>
      <p:sp>
        <p:nvSpPr>
          <p:cNvPr id="44" name="Arrow: Bent 43">
            <a:extLst>
              <a:ext uri="{FF2B5EF4-FFF2-40B4-BE49-F238E27FC236}">
                <a16:creationId xmlns:a16="http://schemas.microsoft.com/office/drawing/2014/main" id="{5502D4D1-BA66-684D-D356-324B56736565}"/>
              </a:ext>
            </a:extLst>
          </p:cNvPr>
          <p:cNvSpPr/>
          <p:nvPr/>
        </p:nvSpPr>
        <p:spPr>
          <a:xfrm rot="16200000">
            <a:off x="2161664" y="4985992"/>
            <a:ext cx="766639" cy="985443"/>
          </a:xfrm>
          <a:prstGeom prst="bentArrow">
            <a:avLst>
              <a:gd name="adj1" fmla="val 9100"/>
              <a:gd name="adj2" fmla="val 12082"/>
              <a:gd name="adj3" fmla="val 31005"/>
              <a:gd name="adj4" fmla="val 52142"/>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solidFill>
                <a:schemeClr val="tx1"/>
              </a:solidFill>
            </a:endParaRPr>
          </a:p>
        </p:txBody>
      </p:sp>
      <p:pic>
        <p:nvPicPr>
          <p:cNvPr id="5" name="Picture 4">
            <a:extLst>
              <a:ext uri="{FF2B5EF4-FFF2-40B4-BE49-F238E27FC236}">
                <a16:creationId xmlns:a16="http://schemas.microsoft.com/office/drawing/2014/main" id="{DD591F7D-C0E9-1814-4BC8-0012FF759E9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73402" y="5224587"/>
            <a:ext cx="1340467" cy="1340467"/>
          </a:xfrm>
          <a:prstGeom prst="rect">
            <a:avLst/>
          </a:prstGeom>
        </p:spPr>
      </p:pic>
      <p:pic>
        <p:nvPicPr>
          <p:cNvPr id="20" name="Picture 19">
            <a:extLst>
              <a:ext uri="{FF2B5EF4-FFF2-40B4-BE49-F238E27FC236}">
                <a16:creationId xmlns:a16="http://schemas.microsoft.com/office/drawing/2014/main" id="{15438F92-537B-D1C8-6C56-7B830682617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74114">
            <a:off x="401579" y="3590324"/>
            <a:ext cx="2560833" cy="1446871"/>
          </a:xfrm>
          <a:prstGeom prst="rect">
            <a:avLst/>
          </a:prstGeom>
        </p:spPr>
      </p:pic>
      <p:sp>
        <p:nvSpPr>
          <p:cNvPr id="26" name="Text Placeholder 3">
            <a:extLst>
              <a:ext uri="{FF2B5EF4-FFF2-40B4-BE49-F238E27FC236}">
                <a16:creationId xmlns:a16="http://schemas.microsoft.com/office/drawing/2014/main" id="{C7943BD9-94B2-1C2B-5E64-B9E9F82C8D01}"/>
              </a:ext>
            </a:extLst>
          </p:cNvPr>
          <p:cNvSpPr>
            <a:spLocks noGrp="1"/>
          </p:cNvSpPr>
          <p:nvPr>
            <p:ph type="body" sz="quarter" idx="14"/>
          </p:nvPr>
        </p:nvSpPr>
        <p:spPr>
          <a:xfrm>
            <a:off x="54076" y="4972252"/>
            <a:ext cx="2208615" cy="766639"/>
          </a:xfrm>
        </p:spPr>
        <p:txBody>
          <a:bodyPr/>
          <a:lstStyle/>
          <a:p>
            <a:pPr marL="0" indent="0" algn="ctr">
              <a:lnSpc>
                <a:spcPts val="2900"/>
              </a:lnSpc>
              <a:buNone/>
            </a:pPr>
            <a:r>
              <a:rPr lang="en-AU">
                <a:latin typeface="Berlin Sans FB Demi" panose="020E0802020502020306" pitchFamily="34" charset="0"/>
              </a:rPr>
              <a:t> ultrasonic sensor</a:t>
            </a:r>
          </a:p>
        </p:txBody>
      </p:sp>
      <p:pic>
        <p:nvPicPr>
          <p:cNvPr id="28" name="Picture 27">
            <a:extLst>
              <a:ext uri="{FF2B5EF4-FFF2-40B4-BE49-F238E27FC236}">
                <a16:creationId xmlns:a16="http://schemas.microsoft.com/office/drawing/2014/main" id="{D1D75E12-494E-4EE8-F480-3E23501E0D95}"/>
              </a:ext>
            </a:extLst>
          </p:cNvPr>
          <p:cNvPicPr>
            <a:picLocks noChangeAspect="1"/>
          </p:cNvPicPr>
          <p:nvPr/>
        </p:nvPicPr>
        <p:blipFill>
          <a:blip r:embed="rId5" cstate="print">
            <a:clrChange>
              <a:clrFrom>
                <a:srgbClr val="FFFFFF"/>
              </a:clrFrom>
              <a:clrTo>
                <a:srgbClr val="FFFFFF">
                  <a:alpha val="0"/>
                </a:srgbClr>
              </a:clrTo>
            </a:clrChange>
            <a:extLst>
              <a:ext uri="{BEBA8EAE-BF5A-486C-A8C5-ECC9F3942E4B}">
                <a14:imgProps xmlns:a14="http://schemas.microsoft.com/office/drawing/2010/main">
                  <a14:imgLayer r:embed="rId6">
                    <a14:imgEffect>
                      <a14:backgroundRemoval t="51205" b="94805" l="9974" r="89983">
                        <a14:foregroundMark x1="30460" y1="53602" x2="64874" y2="55445"/>
                        <a14:foregroundMark x1="12099" y1="52618" x2="30304" y2="53593"/>
                        <a14:foregroundMark x1="64874" y1="55445" x2="79445" y2="54863"/>
                        <a14:foregroundMark x1="69829" y1="54231" x2="63010" y2="53782"/>
                        <a14:foregroundMark x1="79445" y1="54863" x2="69832" y2="54231"/>
                        <a14:foregroundMark x1="17953" y1="51455" x2="26279" y2="53325"/>
                        <a14:foregroundMark x1="21162" y1="51205" x2="27277" y2="53117"/>
                        <a14:foregroundMark x1="82871" y1="55694" x2="72810" y2="53782"/>
                        <a14:foregroundMark x1="11622" y1="53325" x2="20165" y2="51455"/>
                        <a14:foregroundMark x1="15785" y1="51704" x2="27537" y2="54738"/>
                        <a14:foregroundMark x1="73807" y1="70698" x2="77233" y2="76309"/>
                        <a14:foregroundMark x1="42194" y1="72111" x2="43192" y2="77722"/>
                        <a14:foregroundMark x1="19688" y1="81255" x2="26279" y2="81505"/>
                        <a14:foregroundMark x1="76973" y1="72818" x2="76496" y2="81712"/>
                        <a14:foregroundMark x1="75022" y1="72818" x2="75022" y2="77722"/>
                        <a14:foregroundMark x1="77233" y1="75644" x2="73547" y2="73982"/>
                        <a14:foregroundMark x1="78448" y1="77972" x2="71119" y2="69534"/>
                        <a14:foregroundMark x1="74761" y1="78221" x2="78187" y2="69992"/>
                        <a14:foregroundMark x1="76236" y1="74231" x2="77450" y2="75644"/>
                        <a14:foregroundMark x1="76496" y1="74688" x2="76496" y2="74688"/>
                        <a14:foregroundMark x1="76496" y1="74688" x2="76496" y2="74688"/>
                        <a14:foregroundMark x1="76496" y1="74688" x2="76496" y2="74688"/>
                        <a14:foregroundMark x1="76496" y1="74688" x2="76496" y2="74688"/>
                        <a14:foregroundMark x1="76496" y1="74688" x2="76496" y2="74688"/>
                        <a14:foregroundMark x1="76496" y1="74688" x2="76496" y2="74688"/>
                        <a14:foregroundMark x1="75759" y1="74439" x2="77710" y2="76101"/>
                        <a14:foregroundMark x1="75282" y1="78221" x2="75282" y2="68579"/>
                        <a14:foregroundMark x1="79185" y1="81006" x2="73070" y2="55195"/>
                        <a14:foregroundMark x1="81873" y1="55195" x2="74761" y2="55445"/>
                        <a14:backgroundMark x1="29965" y1="88071" x2="59714" y2="87988"/>
                        <a14:backgroundMark x1="59714" y1="87988" x2="87988" y2="88071"/>
                        <a14:backgroundMark x1="39983" y1="52161" x2="38985" y2="48670"/>
                        <a14:backgroundMark x1="49263" y1="52868" x2="49046" y2="49377"/>
                        <a14:backgroundMark x1="53946" y1="52868" x2="55898" y2="48421"/>
                        <a14:backgroundMark x1="30182" y1="51455" x2="29445" y2="47465"/>
                        <a14:backgroundMark x1="30659" y1="54738" x2="29922" y2="51704"/>
                        <a14:backgroundMark x1="74761" y1="53117" x2="71075" y2="50540"/>
                        <a14:backgroundMark x1="69601" y1="52411" x2="70078" y2="49834"/>
                        <a14:backgroundMark x1="69601" y1="53574" x2="69341" y2="51704"/>
                        <a14:backgroundMark x1="74501" y1="50083" x2="76193" y2="46800"/>
                        <a14:backgroundMark x1="77667" y1="49834" x2="39722" y2="48171"/>
                        <a14:backgroundMark x1="39722" y1="48171" x2="58586" y2="52618"/>
                        <a14:backgroundMark x1="58586" y1="52618" x2="72680" y2="52161"/>
                        <a14:backgroundMark x1="72680" y1="52161" x2="75239" y2="52161"/>
                      </a14:backgroundRemoval>
                    </a14:imgEffect>
                  </a14:imgLayer>
                </a14:imgProps>
              </a:ext>
              <a:ext uri="{28A0092B-C50C-407E-A947-70E740481C1C}">
                <a14:useLocalDpi xmlns:a14="http://schemas.microsoft.com/office/drawing/2010/main" val="0"/>
              </a:ext>
            </a:extLst>
          </a:blip>
          <a:srcRect l="6594" t="48131" r="11074" b="11275"/>
          <a:stretch>
            <a:fillRect/>
          </a:stretch>
        </p:blipFill>
        <p:spPr>
          <a:xfrm>
            <a:off x="2771480" y="1301309"/>
            <a:ext cx="3169861" cy="1630692"/>
          </a:xfrm>
          <a:prstGeom prst="rect">
            <a:avLst/>
          </a:prstGeom>
        </p:spPr>
      </p:pic>
      <p:pic>
        <p:nvPicPr>
          <p:cNvPr id="10" name="Picture 9" descr="A green and blue device with wires  AI-generated content may be incorrect.">
            <a:extLst>
              <a:ext uri="{FF2B5EF4-FFF2-40B4-BE49-F238E27FC236}">
                <a16:creationId xmlns:a16="http://schemas.microsoft.com/office/drawing/2014/main" id="{F8477502-A707-8944-AAE9-30C33EE0A67C}"/>
              </a:ext>
            </a:extLst>
          </p:cNvPr>
          <p:cNvPicPr>
            <a:picLocks noChangeAspect="1"/>
          </p:cNvPicPr>
          <p:nvPr/>
        </p:nvPicPr>
        <p:blipFill>
          <a:blip r:embed="rId7" cstate="print">
            <a:extLst>
              <a:ext uri="{BEBA8EAE-BF5A-486C-A8C5-ECC9F3942E4B}">
                <a14:imgProps xmlns:a14="http://schemas.microsoft.com/office/drawing/2010/main">
                  <a14:imgLayer r:embed="rId8">
                    <a14:imgEffect>
                      <a14:backgroundRemoval t="3434" b="89980" l="9974" r="89939">
                        <a14:foregroundMark x1="47682" y1="10020" x2="31146" y2="11636"/>
                        <a14:foregroundMark x1="55381" y1="3434" x2="27559" y2="3434"/>
                      </a14:backgroundRemoval>
                    </a14:imgEffect>
                  </a14:imgLayer>
                </a14:imgProps>
              </a:ext>
              <a:ext uri="{28A0092B-C50C-407E-A947-70E740481C1C}">
                <a14:useLocalDpi xmlns:a14="http://schemas.microsoft.com/office/drawing/2010/main" val="0"/>
              </a:ext>
            </a:extLst>
          </a:blip>
          <a:stretch>
            <a:fillRect/>
          </a:stretch>
        </p:blipFill>
        <p:spPr>
          <a:xfrm rot="16200000">
            <a:off x="8434436" y="1909845"/>
            <a:ext cx="1592080" cy="3448278"/>
          </a:xfrm>
          <a:prstGeom prst="rect">
            <a:avLst/>
          </a:prstGeom>
        </p:spPr>
      </p:pic>
      <p:sp>
        <p:nvSpPr>
          <p:cNvPr id="11" name="Text Placeholder 3">
            <a:extLst>
              <a:ext uri="{FF2B5EF4-FFF2-40B4-BE49-F238E27FC236}">
                <a16:creationId xmlns:a16="http://schemas.microsoft.com/office/drawing/2014/main" id="{7BED3CE6-2FE5-3447-2887-66D81CCB136F}"/>
              </a:ext>
            </a:extLst>
          </p:cNvPr>
          <p:cNvSpPr txBox="1">
            <a:spLocks/>
          </p:cNvSpPr>
          <p:nvPr/>
        </p:nvSpPr>
        <p:spPr>
          <a:xfrm>
            <a:off x="8522841" y="4039815"/>
            <a:ext cx="1570155" cy="766639"/>
          </a:xfrm>
          <a:prstGeom prst="rect">
            <a:avLst/>
          </a:prstGeom>
        </p:spPr>
        <p:txBody>
          <a:bodyPr vert="horz" lIns="91440" tIns="45720" rIns="91440" bIns="45720" rtlCol="0">
            <a:noAutofit/>
          </a:bodyPr>
          <a:lstStyle>
            <a:lvl1pPr marL="178287" indent="-178287"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1pPr>
            <a:lvl2pPr marL="386290" indent="-148573"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3200" b="0" kern="1200" cap="none" spc="0" dirty="0">
                <a:ln w="0"/>
                <a:solidFill>
                  <a:srgbClr val="233A17"/>
                </a:solidFill>
                <a:latin typeface="Berlin Sans FB Demi" panose="020E08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buFont typeface="Arial" pitchFamily="34" charset="0"/>
              <a:buNone/>
            </a:pPr>
            <a:r>
              <a:rPr lang="en-AU" sz="2800" noProof="0"/>
              <a:t>motor</a:t>
            </a:r>
          </a:p>
        </p:txBody>
      </p:sp>
      <p:pic>
        <p:nvPicPr>
          <p:cNvPr id="12" name="Picture 11">
            <a:extLst>
              <a:ext uri="{FF2B5EF4-FFF2-40B4-BE49-F238E27FC236}">
                <a16:creationId xmlns:a16="http://schemas.microsoft.com/office/drawing/2014/main" id="{1448B967-4C72-310D-56E1-746DBA890F9B}"/>
              </a:ext>
            </a:extLst>
          </p:cNvPr>
          <p:cNvPicPr>
            <a:picLocks noChangeAspect="1"/>
          </p:cNvPicPr>
          <p:nvPr/>
        </p:nvPicPr>
        <p:blipFill>
          <a:blip r:embed="rId9" cstate="print">
            <a:extLst>
              <a:ext uri="{BEBA8EAE-BF5A-486C-A8C5-ECC9F3942E4B}">
                <a14:imgProps xmlns:a14="http://schemas.microsoft.com/office/drawing/2010/main">
                  <a14:imgLayer r:embed="rId10">
                    <a14:imgEffect>
                      <a14:backgroundRemoval t="9441" b="95455" l="37167" r="60917">
                        <a14:foregroundMark x1="37167" y1="20455" x2="38750" y2="22902"/>
                        <a14:foregroundMark x1="60833" y1="12762" x2="60917" y2="16783"/>
                        <a14:foregroundMark x1="56083" y1="12937" x2="59667" y2="12937"/>
                        <a14:foregroundMark x1="37250" y1="16783" x2="39750" y2="16608"/>
                        <a14:foregroundMark x1="43917" y1="92308" x2="52083" y2="92308"/>
                        <a14:foregroundMark x1="52083" y1="92308" x2="59833" y2="92133"/>
                        <a14:foregroundMark x1="50000" y1="37587" x2="51250" y2="41084"/>
                        <a14:foregroundMark x1="53917" y1="29196" x2="54417" y2="32168"/>
                        <a14:foregroundMark x1="45000" y1="31643" x2="47000" y2="34965"/>
                        <a14:foregroundMark x1="45750" y1="94930" x2="49583" y2="95455"/>
                        <a14:foregroundMark x1="60167" y1="94406" x2="59250" y2="94755"/>
                      </a14:backgroundRemoval>
                    </a14:imgEffect>
                  </a14:imgLayer>
                </a14:imgProps>
              </a:ext>
              <a:ext uri="{28A0092B-C50C-407E-A947-70E740481C1C}">
                <a14:useLocalDpi xmlns:a14="http://schemas.microsoft.com/office/drawing/2010/main" val="0"/>
              </a:ext>
            </a:extLst>
          </a:blip>
          <a:srcRect l="35506" r="36599"/>
          <a:stretch>
            <a:fillRect/>
          </a:stretch>
        </p:blipFill>
        <p:spPr>
          <a:xfrm>
            <a:off x="6217409" y="3951132"/>
            <a:ext cx="1289987" cy="2204347"/>
          </a:xfrm>
          <a:prstGeom prst="rect">
            <a:avLst/>
          </a:prstGeom>
        </p:spPr>
      </p:pic>
      <p:sp>
        <p:nvSpPr>
          <p:cNvPr id="13" name="Text Placeholder 3">
            <a:extLst>
              <a:ext uri="{FF2B5EF4-FFF2-40B4-BE49-F238E27FC236}">
                <a16:creationId xmlns:a16="http://schemas.microsoft.com/office/drawing/2014/main" id="{B834673C-62F2-605E-DBBD-D988F061F0EB}"/>
              </a:ext>
            </a:extLst>
          </p:cNvPr>
          <p:cNvSpPr txBox="1">
            <a:spLocks/>
          </p:cNvSpPr>
          <p:nvPr/>
        </p:nvSpPr>
        <p:spPr>
          <a:xfrm>
            <a:off x="5850184" y="6042990"/>
            <a:ext cx="3068284" cy="766639"/>
          </a:xfrm>
          <a:prstGeom prst="rect">
            <a:avLst/>
          </a:prstGeom>
        </p:spPr>
        <p:txBody>
          <a:bodyPr vert="horz" lIns="91440" tIns="45720" rIns="91440" bIns="45720" rtlCol="0">
            <a:noAutofit/>
          </a:bodyPr>
          <a:lstStyle>
            <a:lvl1pPr marL="178287" indent="-178287"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1pPr>
            <a:lvl2pPr marL="386290" indent="-148573"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3200" b="0" kern="1200" cap="none" spc="0" dirty="0">
                <a:ln w="0"/>
                <a:solidFill>
                  <a:srgbClr val="233A17"/>
                </a:solidFill>
                <a:latin typeface="Berlin Sans FB Demi" panose="020E08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buFont typeface="Arial" pitchFamily="34" charset="0"/>
              <a:buNone/>
            </a:pPr>
            <a:r>
              <a:rPr lang="en-AU" sz="2400" noProof="0"/>
              <a:t>Blossom moves</a:t>
            </a:r>
          </a:p>
        </p:txBody>
      </p:sp>
      <p:sp>
        <p:nvSpPr>
          <p:cNvPr id="15" name="Text Placeholder 3">
            <a:extLst>
              <a:ext uri="{FF2B5EF4-FFF2-40B4-BE49-F238E27FC236}">
                <a16:creationId xmlns:a16="http://schemas.microsoft.com/office/drawing/2014/main" id="{3B559B3B-011F-AD53-A7B8-3AC2B374972E}"/>
              </a:ext>
            </a:extLst>
          </p:cNvPr>
          <p:cNvSpPr txBox="1">
            <a:spLocks/>
          </p:cNvSpPr>
          <p:nvPr/>
        </p:nvSpPr>
        <p:spPr>
          <a:xfrm>
            <a:off x="4658942" y="2645082"/>
            <a:ext cx="1961164" cy="766639"/>
          </a:xfrm>
          <a:prstGeom prst="rect">
            <a:avLst/>
          </a:prstGeom>
        </p:spPr>
        <p:txBody>
          <a:bodyPr vert="horz" lIns="91440" tIns="45720" rIns="91440" bIns="45720" rtlCol="0">
            <a:noAutofit/>
          </a:bodyPr>
          <a:lstStyle>
            <a:lvl1pPr marL="178287" indent="-178287"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1pPr>
            <a:lvl2pPr marL="386290" indent="-148573"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3200" b="0" kern="1200" cap="none" spc="0" dirty="0">
                <a:ln w="0"/>
                <a:solidFill>
                  <a:srgbClr val="233A17"/>
                </a:solidFill>
                <a:latin typeface="Berlin Sans FB Demi" panose="020E08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buFont typeface="Arial" pitchFamily="34" charset="0"/>
              <a:buNone/>
            </a:pPr>
            <a:r>
              <a:rPr lang="en-AU" sz="2800" noProof="0"/>
              <a:t>computer</a:t>
            </a:r>
          </a:p>
        </p:txBody>
      </p:sp>
      <p:pic>
        <p:nvPicPr>
          <p:cNvPr id="16" name="Picture 15">
            <a:extLst>
              <a:ext uri="{FF2B5EF4-FFF2-40B4-BE49-F238E27FC236}">
                <a16:creationId xmlns:a16="http://schemas.microsoft.com/office/drawing/2014/main" id="{1BF74FD8-298A-7574-EC3E-251E71E34941}"/>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3345717" y="3816075"/>
            <a:ext cx="1098274" cy="1098274"/>
          </a:xfrm>
          <a:prstGeom prst="rect">
            <a:avLst/>
          </a:prstGeom>
        </p:spPr>
      </p:pic>
      <p:sp>
        <p:nvSpPr>
          <p:cNvPr id="17" name="Text Placeholder 3">
            <a:extLst>
              <a:ext uri="{FF2B5EF4-FFF2-40B4-BE49-F238E27FC236}">
                <a16:creationId xmlns:a16="http://schemas.microsoft.com/office/drawing/2014/main" id="{6D200FA5-26B5-2205-2F0F-A9B5765B4919}"/>
              </a:ext>
            </a:extLst>
          </p:cNvPr>
          <p:cNvSpPr txBox="1">
            <a:spLocks/>
          </p:cNvSpPr>
          <p:nvPr/>
        </p:nvSpPr>
        <p:spPr>
          <a:xfrm>
            <a:off x="3415620" y="4670760"/>
            <a:ext cx="1570155" cy="766639"/>
          </a:xfrm>
          <a:prstGeom prst="rect">
            <a:avLst/>
          </a:prstGeom>
        </p:spPr>
        <p:txBody>
          <a:bodyPr vert="horz" lIns="91440" tIns="45720" rIns="91440" bIns="45720" rtlCol="0">
            <a:noAutofit/>
          </a:bodyPr>
          <a:lstStyle>
            <a:lvl1pPr marL="178287" indent="-178287"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1pPr>
            <a:lvl2pPr marL="386290" indent="-148573"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3200" b="0" kern="1200" cap="none" spc="0" dirty="0">
                <a:ln w="0"/>
                <a:solidFill>
                  <a:srgbClr val="233A17"/>
                </a:solidFill>
                <a:latin typeface="Berlin Sans FB Demi" panose="020E08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buFont typeface="Arial" pitchFamily="34" charset="0"/>
              <a:buNone/>
            </a:pPr>
            <a:r>
              <a:rPr lang="en-AU" sz="2800" noProof="0"/>
              <a:t>code</a:t>
            </a:r>
          </a:p>
        </p:txBody>
      </p:sp>
      <p:sp>
        <p:nvSpPr>
          <p:cNvPr id="18" name="Arrow: Up-Down 17">
            <a:extLst>
              <a:ext uri="{FF2B5EF4-FFF2-40B4-BE49-F238E27FC236}">
                <a16:creationId xmlns:a16="http://schemas.microsoft.com/office/drawing/2014/main" id="{DC60C500-959D-CD7C-3EB1-97BD4CC8ABF3}"/>
              </a:ext>
            </a:extLst>
          </p:cNvPr>
          <p:cNvSpPr/>
          <p:nvPr/>
        </p:nvSpPr>
        <p:spPr>
          <a:xfrm>
            <a:off x="3726466" y="2935655"/>
            <a:ext cx="98627" cy="952500"/>
          </a:xfrm>
          <a:prstGeom prst="up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p>
        </p:txBody>
      </p:sp>
      <p:sp>
        <p:nvSpPr>
          <p:cNvPr id="29" name="Text Placeholder 3">
            <a:extLst>
              <a:ext uri="{FF2B5EF4-FFF2-40B4-BE49-F238E27FC236}">
                <a16:creationId xmlns:a16="http://schemas.microsoft.com/office/drawing/2014/main" id="{6F5A3F99-C278-6680-4035-2014DA3B14CE}"/>
              </a:ext>
            </a:extLst>
          </p:cNvPr>
          <p:cNvSpPr txBox="1">
            <a:spLocks/>
          </p:cNvSpPr>
          <p:nvPr/>
        </p:nvSpPr>
        <p:spPr>
          <a:xfrm>
            <a:off x="3825092" y="3057828"/>
            <a:ext cx="2320939" cy="790393"/>
          </a:xfrm>
          <a:prstGeom prst="rect">
            <a:avLst/>
          </a:prstGeom>
        </p:spPr>
        <p:txBody>
          <a:bodyPr vert="horz" lIns="91440" tIns="45720" rIns="91440" bIns="45720" rtlCol="0">
            <a:noAutofit/>
          </a:bodyPr>
          <a:lstStyle>
            <a:lvl1pPr marL="178287" indent="-178287"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1pPr>
            <a:lvl2pPr marL="386290" indent="-148573"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3200" b="0" kern="1200" cap="none" spc="0" dirty="0">
                <a:ln w="0"/>
                <a:solidFill>
                  <a:srgbClr val="233A17"/>
                </a:solidFill>
                <a:latin typeface="Berlin Sans FB Demi" panose="020E08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lnSpc>
                <a:spcPts val="2100"/>
              </a:lnSpc>
              <a:spcBef>
                <a:spcPts val="0"/>
              </a:spcBef>
              <a:buFont typeface="Arial" pitchFamily="34" charset="0"/>
              <a:buNone/>
            </a:pPr>
            <a:r>
              <a:rPr lang="en-AU" sz="2000" noProof="0">
                <a:latin typeface="Berlin Sans FB" panose="020E0602020502020306" pitchFamily="34" charset="0"/>
              </a:rPr>
              <a:t>interprets the sensor input and decides how to react</a:t>
            </a:r>
          </a:p>
        </p:txBody>
      </p:sp>
    </p:spTree>
    <p:extLst>
      <p:ext uri="{BB962C8B-B14F-4D97-AF65-F5344CB8AC3E}">
        <p14:creationId xmlns:p14="http://schemas.microsoft.com/office/powerpoint/2010/main" val="2212003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2" presetClass="emph" presetSubtype="0" fill="remove" nodeType="clickEffect">
                                  <p:stCondLst>
                                    <p:cond delay="0"/>
                                  </p:stCondLst>
                                  <p:childTnLst>
                                    <p:animRot by="120000">
                                      <p:cBhvr>
                                        <p:cTn id="6" dur="100" fill="hold">
                                          <p:stCondLst>
                                            <p:cond delay="0"/>
                                          </p:stCondLst>
                                        </p:cTn>
                                        <p:tgtEl>
                                          <p:spTgt spid="12"/>
                                        </p:tgtEl>
                                        <p:attrNameLst>
                                          <p:attrName>r</p:attrName>
                                        </p:attrNameLst>
                                      </p:cBhvr>
                                    </p:animRot>
                                    <p:animRot by="-240000">
                                      <p:cBhvr>
                                        <p:cTn id="7" dur="200" fill="hold">
                                          <p:stCondLst>
                                            <p:cond delay="200"/>
                                          </p:stCondLst>
                                        </p:cTn>
                                        <p:tgtEl>
                                          <p:spTgt spid="12"/>
                                        </p:tgtEl>
                                        <p:attrNameLst>
                                          <p:attrName>r</p:attrName>
                                        </p:attrNameLst>
                                      </p:cBhvr>
                                    </p:animRot>
                                    <p:animRot by="240000">
                                      <p:cBhvr>
                                        <p:cTn id="8" dur="200" fill="hold">
                                          <p:stCondLst>
                                            <p:cond delay="400"/>
                                          </p:stCondLst>
                                        </p:cTn>
                                        <p:tgtEl>
                                          <p:spTgt spid="12"/>
                                        </p:tgtEl>
                                        <p:attrNameLst>
                                          <p:attrName>r</p:attrName>
                                        </p:attrNameLst>
                                      </p:cBhvr>
                                    </p:animRot>
                                    <p:animRot by="-240000">
                                      <p:cBhvr>
                                        <p:cTn id="9" dur="200" fill="hold">
                                          <p:stCondLst>
                                            <p:cond delay="600"/>
                                          </p:stCondLst>
                                        </p:cTn>
                                        <p:tgtEl>
                                          <p:spTgt spid="12"/>
                                        </p:tgtEl>
                                        <p:attrNameLst>
                                          <p:attrName>r</p:attrName>
                                        </p:attrNameLst>
                                      </p:cBhvr>
                                    </p:animRot>
                                    <p:animRot by="120000">
                                      <p:cBhvr>
                                        <p:cTn id="10" dur="200" fill="hold">
                                          <p:stCondLst>
                                            <p:cond delay="800"/>
                                          </p:stCondLst>
                                        </p:cTn>
                                        <p:tgtEl>
                                          <p:spTgt spid="1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E0131A6-78C8-04C9-FC4A-F6F133C5AD74}"/>
              </a:ext>
            </a:extLst>
          </p:cNvPr>
          <p:cNvSpPr>
            <a:spLocks noGrp="1"/>
          </p:cNvSpPr>
          <p:nvPr>
            <p:ph type="sldNum" sz="quarter" idx="12"/>
          </p:nvPr>
        </p:nvSpPr>
        <p:spPr/>
        <p:txBody>
          <a:bodyPr/>
          <a:lstStyle/>
          <a:p>
            <a:fld id="{B6F15528-21DE-4FAA-801E-634DDDAF4B2B}" type="slidenum">
              <a:rPr lang="en-US" smtClean="0"/>
              <a:pPr/>
              <a:t>9</a:t>
            </a:fld>
            <a:endParaRPr lang="en-US"/>
          </a:p>
        </p:txBody>
      </p:sp>
      <p:sp>
        <p:nvSpPr>
          <p:cNvPr id="3" name="Text Placeholder 2">
            <a:extLst>
              <a:ext uri="{FF2B5EF4-FFF2-40B4-BE49-F238E27FC236}">
                <a16:creationId xmlns:a16="http://schemas.microsoft.com/office/drawing/2014/main" id="{DFD6F7FC-174B-2BDC-434E-515974149957}"/>
              </a:ext>
            </a:extLst>
          </p:cNvPr>
          <p:cNvSpPr>
            <a:spLocks noGrp="1"/>
          </p:cNvSpPr>
          <p:nvPr>
            <p:ph type="body" sz="quarter" idx="13"/>
          </p:nvPr>
        </p:nvSpPr>
        <p:spPr/>
        <p:txBody>
          <a:bodyPr/>
          <a:lstStyle/>
          <a:p>
            <a:r>
              <a:rPr lang="en-GB"/>
              <a:t>Explaining coding</a:t>
            </a:r>
            <a:endParaRPr lang="en-AU"/>
          </a:p>
        </p:txBody>
      </p:sp>
      <p:sp>
        <p:nvSpPr>
          <p:cNvPr id="4" name="Text Placeholder 3">
            <a:extLst>
              <a:ext uri="{FF2B5EF4-FFF2-40B4-BE49-F238E27FC236}">
                <a16:creationId xmlns:a16="http://schemas.microsoft.com/office/drawing/2014/main" id="{D6DB2104-7ADE-8AA3-4A87-87AD5AA98C71}"/>
              </a:ext>
            </a:extLst>
          </p:cNvPr>
          <p:cNvSpPr>
            <a:spLocks noGrp="1"/>
          </p:cNvSpPr>
          <p:nvPr>
            <p:ph type="body" sz="quarter" idx="14"/>
          </p:nvPr>
        </p:nvSpPr>
        <p:spPr>
          <a:xfrm>
            <a:off x="494145" y="1451109"/>
            <a:ext cx="8922459" cy="3562350"/>
          </a:xfrm>
        </p:spPr>
        <p:txBody>
          <a:bodyPr/>
          <a:lstStyle/>
          <a:p>
            <a:r>
              <a:rPr lang="en-GB" dirty="0"/>
              <a:t>Coding can seem overwhelming to those that don’t have much exposure to it</a:t>
            </a:r>
          </a:p>
          <a:p>
            <a:r>
              <a:rPr lang="en-GB" dirty="0"/>
              <a:t>Its important to breakdown that barrier and explain coding in a simple way</a:t>
            </a:r>
          </a:p>
          <a:p>
            <a:pPr marL="0" indent="0">
              <a:buNone/>
            </a:pPr>
            <a:r>
              <a:rPr lang="en-GB" b="1" dirty="0"/>
              <a:t>Explain coding to the students by introducing following concepts:</a:t>
            </a:r>
          </a:p>
          <a:p>
            <a:r>
              <a:rPr lang="en-GB" i="1" dirty="0"/>
              <a:t>‘Code is just a language that robots and computers understand!’</a:t>
            </a:r>
          </a:p>
          <a:p>
            <a:r>
              <a:rPr lang="en-GB" i="1" dirty="0"/>
              <a:t>‘Like humans, different computers can understand different languages, we will use block coding in these lessons</a:t>
            </a:r>
            <a:r>
              <a:rPr lang="en-AU" i="1" dirty="0"/>
              <a:t>’</a:t>
            </a:r>
            <a:endParaRPr lang="en-GB" i="1" dirty="0"/>
          </a:p>
          <a:p>
            <a:r>
              <a:rPr lang="en-GB" i="1" dirty="0"/>
              <a:t>‘In the code script we build a procedure we want the computer to follow’</a:t>
            </a:r>
          </a:p>
          <a:p>
            <a:r>
              <a:rPr lang="en-GB" i="1" dirty="0"/>
              <a:t>‘Like us, code has its own dictionary, and if a term we use isn’t in their dictionary, we can define it for them’</a:t>
            </a:r>
          </a:p>
          <a:p>
            <a:r>
              <a:rPr lang="en-GB" dirty="0"/>
              <a:t>Explain that block-based coding is a good place to start, because we know the computer understands each block, anything inside white bubbles we can change to achieve what we want out of the code</a:t>
            </a:r>
          </a:p>
        </p:txBody>
      </p:sp>
    </p:spTree>
    <p:extLst>
      <p:ext uri="{BB962C8B-B14F-4D97-AF65-F5344CB8AC3E}">
        <p14:creationId xmlns:p14="http://schemas.microsoft.com/office/powerpoint/2010/main" val="21083387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E6BD80-388A-383C-2125-EABAF4FFC489}"/>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C3D9A11-7FFA-E0F7-2EF7-0CBC2548CFF9}"/>
              </a:ext>
            </a:extLst>
          </p:cNvPr>
          <p:cNvSpPr>
            <a:spLocks noGrp="1"/>
          </p:cNvSpPr>
          <p:nvPr>
            <p:ph type="sldNum" sz="quarter" idx="12"/>
          </p:nvPr>
        </p:nvSpPr>
        <p:spPr/>
        <p:txBody>
          <a:bodyPr/>
          <a:lstStyle/>
          <a:p>
            <a:fld id="{B6F15528-21DE-4FAA-801E-634DDDAF4B2B}" type="slidenum">
              <a:rPr lang="en-US" smtClean="0"/>
              <a:pPr/>
              <a:t>10</a:t>
            </a:fld>
            <a:endParaRPr lang="en-US"/>
          </a:p>
        </p:txBody>
      </p:sp>
      <p:sp>
        <p:nvSpPr>
          <p:cNvPr id="6" name="Text Placeholder 5">
            <a:extLst>
              <a:ext uri="{FF2B5EF4-FFF2-40B4-BE49-F238E27FC236}">
                <a16:creationId xmlns:a16="http://schemas.microsoft.com/office/drawing/2014/main" id="{E7F52CFD-1CE2-E93F-7FB0-09F29487075F}"/>
              </a:ext>
            </a:extLst>
          </p:cNvPr>
          <p:cNvSpPr>
            <a:spLocks noGrp="1"/>
          </p:cNvSpPr>
          <p:nvPr>
            <p:ph type="body" sz="quarter" idx="14"/>
          </p:nvPr>
        </p:nvSpPr>
        <p:spPr>
          <a:xfrm>
            <a:off x="500262" y="1840304"/>
            <a:ext cx="4958924" cy="3562350"/>
          </a:xfrm>
        </p:spPr>
        <p:txBody>
          <a:bodyPr/>
          <a:lstStyle/>
          <a:p>
            <a:r>
              <a:rPr lang="en-AU" sz="2800" dirty="0">
                <a:solidFill>
                  <a:srgbClr val="233A17"/>
                </a:solidFill>
                <a:latin typeface="Berlin Sans FB"/>
              </a:rPr>
              <a:t>Code = instructions a computer follows exactly</a:t>
            </a:r>
          </a:p>
          <a:p>
            <a:endParaRPr lang="en-AU" dirty="0"/>
          </a:p>
          <a:p>
            <a:r>
              <a:rPr lang="en-AU" sz="2800" dirty="0">
                <a:solidFill>
                  <a:srgbClr val="233A17"/>
                </a:solidFill>
                <a:latin typeface="Berlin Sans FB"/>
              </a:rPr>
              <a:t>Like a recipe — miss a step and it goes wrong!</a:t>
            </a:r>
          </a:p>
          <a:p>
            <a:endParaRPr lang="en-AU" dirty="0"/>
          </a:p>
          <a:p>
            <a:r>
              <a:rPr lang="en-AU" sz="2800" dirty="0">
                <a:solidFill>
                  <a:srgbClr val="233A17"/>
                </a:solidFill>
                <a:latin typeface="Berlin Sans FB"/>
              </a:rPr>
              <a:t>Block coding = great starting point 🧩</a:t>
            </a:r>
          </a:p>
        </p:txBody>
      </p:sp>
      <p:sp>
        <p:nvSpPr>
          <p:cNvPr id="4" name="Rectangle 3">
            <a:extLst>
              <a:ext uri="{FF2B5EF4-FFF2-40B4-BE49-F238E27FC236}">
                <a16:creationId xmlns:a16="http://schemas.microsoft.com/office/drawing/2014/main" id="{5B706DB2-53FA-EE36-C4E9-2AFA65A29D5D}"/>
              </a:ext>
            </a:extLst>
          </p:cNvPr>
          <p:cNvSpPr/>
          <p:nvPr/>
        </p:nvSpPr>
        <p:spPr>
          <a:xfrm>
            <a:off x="500262" y="549236"/>
            <a:ext cx="6091038" cy="769441"/>
          </a:xfrm>
          <a:prstGeom prst="rect">
            <a:avLst/>
          </a:prstGeom>
          <a:noFill/>
        </p:spPr>
        <p:txBody>
          <a:bodyPr wrap="square" lIns="91440" tIns="45720" rIns="91440" bIns="45720">
            <a:spAutoFit/>
          </a:bodyPr>
          <a:lstStyle/>
          <a:p>
            <a:r>
              <a:rPr lang="en-US" sz="4400" b="0" cap="none" spc="0">
                <a:ln w="0"/>
                <a:solidFill>
                  <a:srgbClr val="233A17"/>
                </a:solidFill>
                <a:effectLst>
                  <a:outerShdw blurRad="50800" dist="38100" dir="2700000" algn="tl" rotWithShape="0">
                    <a:prstClr val="black">
                      <a:alpha val="40000"/>
                    </a:prstClr>
                  </a:outerShdw>
                </a:effectLst>
                <a:latin typeface="Berlin Sans FB Demi" panose="020E0802020502020306" pitchFamily="34" charset="0"/>
              </a:rPr>
              <a:t>Introduction to coding</a:t>
            </a:r>
            <a:endParaRPr lang="en-US" sz="3200" b="0" cap="none" spc="0">
              <a:ln w="0"/>
              <a:solidFill>
                <a:srgbClr val="233A17"/>
              </a:solidFill>
              <a:effectLst>
                <a:outerShdw blurRad="50800" dist="38100" dir="2700000" algn="tl" rotWithShape="0">
                  <a:prstClr val="black">
                    <a:alpha val="40000"/>
                  </a:prstClr>
                </a:outerShdw>
              </a:effectLst>
              <a:highlight>
                <a:srgbClr val="FFFF00"/>
              </a:highlight>
              <a:latin typeface="Berlin Sans FB Demi" panose="020E0802020502020306" pitchFamily="34" charset="0"/>
            </a:endParaRPr>
          </a:p>
        </p:txBody>
      </p:sp>
      <p:pic>
        <p:nvPicPr>
          <p:cNvPr id="11" name="Picture 10">
            <a:extLst>
              <a:ext uri="{FF2B5EF4-FFF2-40B4-BE49-F238E27FC236}">
                <a16:creationId xmlns:a16="http://schemas.microsoft.com/office/drawing/2014/main" id="{003B7A00-BEAD-E519-D5DC-98B989ED6F3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71741" y="1748840"/>
            <a:ext cx="2670759" cy="2670759"/>
          </a:xfrm>
          <a:prstGeom prst="rect">
            <a:avLst/>
          </a:prstGeom>
        </p:spPr>
      </p:pic>
      <p:sp>
        <p:nvSpPr>
          <p:cNvPr id="12" name="Text Placeholder 3">
            <a:extLst>
              <a:ext uri="{FF2B5EF4-FFF2-40B4-BE49-F238E27FC236}">
                <a16:creationId xmlns:a16="http://schemas.microsoft.com/office/drawing/2014/main" id="{859CDA2D-1314-E5B7-0A4F-F80E40B14D2B}"/>
              </a:ext>
            </a:extLst>
          </p:cNvPr>
          <p:cNvSpPr txBox="1">
            <a:spLocks/>
          </p:cNvSpPr>
          <p:nvPr/>
        </p:nvSpPr>
        <p:spPr>
          <a:xfrm>
            <a:off x="6704128" y="4036279"/>
            <a:ext cx="1570155" cy="766639"/>
          </a:xfrm>
          <a:prstGeom prst="rect">
            <a:avLst/>
          </a:prstGeom>
        </p:spPr>
        <p:txBody>
          <a:bodyPr vert="horz" lIns="91440" tIns="45720" rIns="91440" bIns="45720" rtlCol="0">
            <a:noAutofit/>
          </a:bodyPr>
          <a:lstStyle>
            <a:lvl1pPr marL="178287" indent="-178287"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1pPr>
            <a:lvl2pPr marL="386290" indent="-148573"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3200" b="0" kern="1200" cap="none" spc="0" dirty="0">
                <a:ln w="0"/>
                <a:solidFill>
                  <a:srgbClr val="233A17"/>
                </a:solidFill>
                <a:latin typeface="Berlin Sans FB Demi" panose="020E08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buFont typeface="Arial" pitchFamily="34" charset="0"/>
              <a:buNone/>
            </a:pPr>
            <a:r>
              <a:rPr lang="en-AU" noProof="0"/>
              <a:t>code</a:t>
            </a:r>
          </a:p>
        </p:txBody>
      </p:sp>
    </p:spTree>
    <p:extLst>
      <p:ext uri="{BB962C8B-B14F-4D97-AF65-F5344CB8AC3E}">
        <p14:creationId xmlns:p14="http://schemas.microsoft.com/office/powerpoint/2010/main" val="90131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A05C385-AF86-6523-88E8-E8C07AC9F80F}"/>
              </a:ext>
            </a:extLst>
          </p:cNvPr>
          <p:cNvSpPr>
            <a:spLocks noGrp="1"/>
          </p:cNvSpPr>
          <p:nvPr>
            <p:ph type="sldNum" sz="quarter" idx="12"/>
          </p:nvPr>
        </p:nvSpPr>
        <p:spPr/>
        <p:txBody>
          <a:bodyPr/>
          <a:lstStyle/>
          <a:p>
            <a:fld id="{B6F15528-21DE-4FAA-801E-634DDDAF4B2B}" type="slidenum">
              <a:rPr lang="en-US" smtClean="0"/>
              <a:pPr/>
              <a:t>11</a:t>
            </a:fld>
            <a:endParaRPr lang="en-US"/>
          </a:p>
        </p:txBody>
      </p:sp>
      <p:sp>
        <p:nvSpPr>
          <p:cNvPr id="3" name="Text Placeholder 2">
            <a:extLst>
              <a:ext uri="{FF2B5EF4-FFF2-40B4-BE49-F238E27FC236}">
                <a16:creationId xmlns:a16="http://schemas.microsoft.com/office/drawing/2014/main" id="{451909EA-B86A-AFAF-2BE8-B1A82C53E6EA}"/>
              </a:ext>
            </a:extLst>
          </p:cNvPr>
          <p:cNvSpPr>
            <a:spLocks noGrp="1"/>
          </p:cNvSpPr>
          <p:nvPr>
            <p:ph type="body" sz="quarter" idx="13"/>
          </p:nvPr>
        </p:nvSpPr>
        <p:spPr/>
        <p:txBody>
          <a:bodyPr/>
          <a:lstStyle/>
          <a:p>
            <a:r>
              <a:rPr lang="en-GB"/>
              <a:t>Blossom’s Game</a:t>
            </a:r>
            <a:endParaRPr lang="en-AU"/>
          </a:p>
        </p:txBody>
      </p:sp>
      <p:sp>
        <p:nvSpPr>
          <p:cNvPr id="4" name="Text Placeholder 3">
            <a:extLst>
              <a:ext uri="{FF2B5EF4-FFF2-40B4-BE49-F238E27FC236}">
                <a16:creationId xmlns:a16="http://schemas.microsoft.com/office/drawing/2014/main" id="{A796D704-1B80-417A-33A1-22C9DA1DE33C}"/>
              </a:ext>
            </a:extLst>
          </p:cNvPr>
          <p:cNvSpPr>
            <a:spLocks noGrp="1"/>
          </p:cNvSpPr>
          <p:nvPr>
            <p:ph type="body" sz="quarter" idx="14"/>
          </p:nvPr>
        </p:nvSpPr>
        <p:spPr>
          <a:xfrm>
            <a:off x="489396" y="1705275"/>
            <a:ext cx="8254554" cy="3562350"/>
          </a:xfrm>
        </p:spPr>
        <p:txBody>
          <a:bodyPr/>
          <a:lstStyle/>
          <a:p>
            <a:r>
              <a:rPr lang="en-GB"/>
              <a:t>Blossom’s game is quite simple</a:t>
            </a:r>
          </a:p>
          <a:p>
            <a:r>
              <a:rPr lang="en-GB"/>
              <a:t>It will think of a random number, say between 1 and 20, and we input guesses until we get it right</a:t>
            </a:r>
          </a:p>
          <a:p>
            <a:r>
              <a:rPr lang="en-GB"/>
              <a:t>We will code Blossom’s animation to speak, nod and shake to interact with the students</a:t>
            </a:r>
          </a:p>
          <a:p>
            <a:r>
              <a:rPr lang="en-GB"/>
              <a:t>We could add competitions for students such as who can get the number in the least guesses etc. to make it fun and competitive</a:t>
            </a:r>
            <a:endParaRPr lang="en-AU"/>
          </a:p>
        </p:txBody>
      </p:sp>
    </p:spTree>
    <p:extLst>
      <p:ext uri="{BB962C8B-B14F-4D97-AF65-F5344CB8AC3E}">
        <p14:creationId xmlns:p14="http://schemas.microsoft.com/office/powerpoint/2010/main" val="37809182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2E2CB5-5183-5079-FD3E-8182C508EF1B}"/>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A0E0946-068A-2E15-A4A5-EEA960E09594}"/>
              </a:ext>
            </a:extLst>
          </p:cNvPr>
          <p:cNvSpPr>
            <a:spLocks noGrp="1"/>
          </p:cNvSpPr>
          <p:nvPr>
            <p:ph type="sldNum" sz="quarter" idx="12"/>
          </p:nvPr>
        </p:nvSpPr>
        <p:spPr/>
        <p:txBody>
          <a:bodyPr/>
          <a:lstStyle/>
          <a:p>
            <a:fld id="{B6F15528-21DE-4FAA-801E-634DDDAF4B2B}" type="slidenum">
              <a:rPr lang="en-US" smtClean="0"/>
              <a:pPr/>
              <a:t>12</a:t>
            </a:fld>
            <a:endParaRPr lang="en-US"/>
          </a:p>
        </p:txBody>
      </p:sp>
      <p:sp>
        <p:nvSpPr>
          <p:cNvPr id="3" name="Text Placeholder 2">
            <a:extLst>
              <a:ext uri="{FF2B5EF4-FFF2-40B4-BE49-F238E27FC236}">
                <a16:creationId xmlns:a16="http://schemas.microsoft.com/office/drawing/2014/main" id="{1EC6C365-5BFE-18CD-0865-98DF5549CAEF}"/>
              </a:ext>
            </a:extLst>
          </p:cNvPr>
          <p:cNvSpPr>
            <a:spLocks noGrp="1"/>
          </p:cNvSpPr>
          <p:nvPr>
            <p:ph type="body" sz="quarter" idx="13"/>
          </p:nvPr>
        </p:nvSpPr>
        <p:spPr/>
        <p:txBody>
          <a:bodyPr/>
          <a:lstStyle/>
          <a:p>
            <a:r>
              <a:rPr lang="en-GB"/>
              <a:t>Blossom’s Guessing Game</a:t>
            </a:r>
            <a:endParaRPr lang="en-AU"/>
          </a:p>
        </p:txBody>
      </p:sp>
      <p:sp>
        <p:nvSpPr>
          <p:cNvPr id="4" name="Text Placeholder 3">
            <a:extLst>
              <a:ext uri="{FF2B5EF4-FFF2-40B4-BE49-F238E27FC236}">
                <a16:creationId xmlns:a16="http://schemas.microsoft.com/office/drawing/2014/main" id="{16F71DAD-40F2-A060-9005-B32095543441}"/>
              </a:ext>
            </a:extLst>
          </p:cNvPr>
          <p:cNvSpPr>
            <a:spLocks noGrp="1"/>
          </p:cNvSpPr>
          <p:nvPr>
            <p:ph type="body" sz="quarter" idx="14"/>
          </p:nvPr>
        </p:nvSpPr>
        <p:spPr>
          <a:xfrm>
            <a:off x="489396" y="1793577"/>
            <a:ext cx="5866580" cy="3562350"/>
          </a:xfrm>
        </p:spPr>
        <p:txBody>
          <a:bodyPr/>
          <a:lstStyle/>
          <a:p>
            <a:r>
              <a:rPr lang="en-GB"/>
              <a:t>We are going to code a virtual Blossom (on our screen) to play a game with us</a:t>
            </a:r>
          </a:p>
          <a:p>
            <a:endParaRPr lang="en-GB"/>
          </a:p>
          <a:p>
            <a:r>
              <a:rPr lang="en-AU"/>
              <a:t>The goal is to create a game where we guess the number Blossom is thinking of</a:t>
            </a:r>
          </a:p>
          <a:p>
            <a:endParaRPr lang="en-AU"/>
          </a:p>
          <a:p>
            <a:r>
              <a:rPr lang="en-AU"/>
              <a:t>Play the game with a friend - “I’m thinking of a number between..”</a:t>
            </a:r>
          </a:p>
          <a:p>
            <a:endParaRPr lang="en-AU"/>
          </a:p>
        </p:txBody>
      </p:sp>
      <p:grpSp>
        <p:nvGrpSpPr>
          <p:cNvPr id="6" name="Group 5">
            <a:extLst>
              <a:ext uri="{FF2B5EF4-FFF2-40B4-BE49-F238E27FC236}">
                <a16:creationId xmlns:a16="http://schemas.microsoft.com/office/drawing/2014/main" id="{392734AA-957F-968F-6363-EBF9762A4D7F}"/>
              </a:ext>
            </a:extLst>
          </p:cNvPr>
          <p:cNvGrpSpPr/>
          <p:nvPr/>
        </p:nvGrpSpPr>
        <p:grpSpPr>
          <a:xfrm>
            <a:off x="6246059" y="2288449"/>
            <a:ext cx="3124636" cy="3067478"/>
            <a:chOff x="6246059" y="2288449"/>
            <a:chExt cx="3124636" cy="3067478"/>
          </a:xfrm>
        </p:grpSpPr>
        <p:sp>
          <p:nvSpPr>
            <p:cNvPr id="5" name="Rectangle: Rounded Corners 4">
              <a:extLst>
                <a:ext uri="{FF2B5EF4-FFF2-40B4-BE49-F238E27FC236}">
                  <a16:creationId xmlns:a16="http://schemas.microsoft.com/office/drawing/2014/main" id="{732BF863-FFD8-EFB6-28D7-BF7694850CC6}"/>
                </a:ext>
              </a:extLst>
            </p:cNvPr>
            <p:cNvSpPr/>
            <p:nvPr/>
          </p:nvSpPr>
          <p:spPr>
            <a:xfrm>
              <a:off x="6268825" y="2300140"/>
              <a:ext cx="650449" cy="311085"/>
            </a:xfrm>
            <a:prstGeom prst="roundRect">
              <a:avLst>
                <a:gd name="adj" fmla="val 4697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8" name="Picture 7">
              <a:extLst>
                <a:ext uri="{FF2B5EF4-FFF2-40B4-BE49-F238E27FC236}">
                  <a16:creationId xmlns:a16="http://schemas.microsoft.com/office/drawing/2014/main" id="{07907734-C6B7-9902-C88B-49A42D30C9EC}"/>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6246059" y="2288449"/>
              <a:ext cx="3124636" cy="3067478"/>
            </a:xfrm>
            <a:prstGeom prst="rect">
              <a:avLst/>
            </a:prstGeom>
          </p:spPr>
        </p:pic>
      </p:grpSp>
    </p:spTree>
    <p:extLst>
      <p:ext uri="{BB962C8B-B14F-4D97-AF65-F5344CB8AC3E}">
        <p14:creationId xmlns:p14="http://schemas.microsoft.com/office/powerpoint/2010/main" val="30740021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2FA0996-89F9-D7ED-417C-CD2194E69527}"/>
              </a:ext>
            </a:extLst>
          </p:cNvPr>
          <p:cNvSpPr>
            <a:spLocks noGrp="1"/>
          </p:cNvSpPr>
          <p:nvPr>
            <p:ph type="sldNum" sz="quarter" idx="12"/>
          </p:nvPr>
        </p:nvSpPr>
        <p:spPr/>
        <p:txBody>
          <a:bodyPr/>
          <a:lstStyle/>
          <a:p>
            <a:fld id="{B6F15528-21DE-4FAA-801E-634DDDAF4B2B}" type="slidenum">
              <a:rPr lang="en-US" smtClean="0"/>
              <a:pPr/>
              <a:t>13</a:t>
            </a:fld>
            <a:endParaRPr lang="en-US"/>
          </a:p>
        </p:txBody>
      </p:sp>
      <p:sp>
        <p:nvSpPr>
          <p:cNvPr id="3" name="Text Placeholder 2">
            <a:extLst>
              <a:ext uri="{FF2B5EF4-FFF2-40B4-BE49-F238E27FC236}">
                <a16:creationId xmlns:a16="http://schemas.microsoft.com/office/drawing/2014/main" id="{52BAF22B-C14C-2A95-1DF8-2A4FEAECBE34}"/>
              </a:ext>
            </a:extLst>
          </p:cNvPr>
          <p:cNvSpPr>
            <a:spLocks noGrp="1"/>
          </p:cNvSpPr>
          <p:nvPr>
            <p:ph type="body" sz="quarter" idx="13"/>
          </p:nvPr>
        </p:nvSpPr>
        <p:spPr/>
        <p:txBody>
          <a:bodyPr/>
          <a:lstStyle/>
          <a:p>
            <a:r>
              <a:rPr lang="en-GB"/>
              <a:t>Intro to scratch</a:t>
            </a:r>
            <a:endParaRPr lang="en-AU"/>
          </a:p>
        </p:txBody>
      </p:sp>
      <p:sp>
        <p:nvSpPr>
          <p:cNvPr id="4" name="Text Placeholder 3">
            <a:extLst>
              <a:ext uri="{FF2B5EF4-FFF2-40B4-BE49-F238E27FC236}">
                <a16:creationId xmlns:a16="http://schemas.microsoft.com/office/drawing/2014/main" id="{223816E3-5158-A5A5-4082-A3412E17D397}"/>
              </a:ext>
            </a:extLst>
          </p:cNvPr>
          <p:cNvSpPr>
            <a:spLocks noGrp="1"/>
          </p:cNvSpPr>
          <p:nvPr>
            <p:ph type="body" sz="quarter" idx="14"/>
          </p:nvPr>
        </p:nvSpPr>
        <p:spPr>
          <a:xfrm>
            <a:off x="489396" y="1735882"/>
            <a:ext cx="8254554" cy="3562350"/>
          </a:xfrm>
        </p:spPr>
        <p:txBody>
          <a:bodyPr/>
          <a:lstStyle/>
          <a:p>
            <a:r>
              <a:rPr lang="en-GB" dirty="0"/>
              <a:t>Now would be a good time to share your screen</a:t>
            </a:r>
          </a:p>
          <a:p>
            <a:r>
              <a:rPr lang="en-GB" dirty="0"/>
              <a:t>Open the link on the following slide</a:t>
            </a:r>
          </a:p>
          <a:p>
            <a:r>
              <a:rPr lang="en-GB" dirty="0"/>
              <a:t>Create a new project</a:t>
            </a:r>
          </a:p>
          <a:p>
            <a:r>
              <a:rPr lang="en-GB" dirty="0"/>
              <a:t>Walk the children through how to upload their Sprites </a:t>
            </a:r>
          </a:p>
          <a:p>
            <a:r>
              <a:rPr lang="en-AU" dirty="0"/>
              <a:t>“</a:t>
            </a:r>
            <a:r>
              <a:rPr lang="en-AU" i="1" dirty="0"/>
              <a:t>Sprites are the little characters that we get to code!</a:t>
            </a:r>
            <a:endParaRPr lang="en-GB" dirty="0"/>
          </a:p>
        </p:txBody>
      </p:sp>
    </p:spTree>
    <p:extLst>
      <p:ext uri="{BB962C8B-B14F-4D97-AF65-F5344CB8AC3E}">
        <p14:creationId xmlns:p14="http://schemas.microsoft.com/office/powerpoint/2010/main" val="1534635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41475D-FAC3-B1DC-1B57-5E206F30F260}"/>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E8ADA69-6ED5-B463-F73A-F79EEF6CC849}"/>
              </a:ext>
            </a:extLst>
          </p:cNvPr>
          <p:cNvSpPr>
            <a:spLocks noGrp="1"/>
          </p:cNvSpPr>
          <p:nvPr>
            <p:ph type="sldNum" sz="quarter" idx="12"/>
          </p:nvPr>
        </p:nvSpPr>
        <p:spPr/>
        <p:txBody>
          <a:bodyPr/>
          <a:lstStyle/>
          <a:p>
            <a:fld id="{B6F15528-21DE-4FAA-801E-634DDDAF4B2B}" type="slidenum">
              <a:rPr lang="en-US" smtClean="0"/>
              <a:pPr/>
              <a:t>14</a:t>
            </a:fld>
            <a:endParaRPr lang="en-US"/>
          </a:p>
        </p:txBody>
      </p:sp>
      <p:sp>
        <p:nvSpPr>
          <p:cNvPr id="3" name="Text Placeholder 2">
            <a:extLst>
              <a:ext uri="{FF2B5EF4-FFF2-40B4-BE49-F238E27FC236}">
                <a16:creationId xmlns:a16="http://schemas.microsoft.com/office/drawing/2014/main" id="{63C59C1E-CE96-B935-5346-EEC50F9DB425}"/>
              </a:ext>
            </a:extLst>
          </p:cNvPr>
          <p:cNvSpPr>
            <a:spLocks noGrp="1"/>
          </p:cNvSpPr>
          <p:nvPr>
            <p:ph type="body" sz="quarter" idx="13"/>
          </p:nvPr>
        </p:nvSpPr>
        <p:spPr/>
        <p:txBody>
          <a:bodyPr/>
          <a:lstStyle/>
          <a:p>
            <a:r>
              <a:rPr lang="en-GB"/>
              <a:t>Intro to Scratch</a:t>
            </a:r>
            <a:endParaRPr lang="en-AU"/>
          </a:p>
        </p:txBody>
      </p:sp>
      <p:sp>
        <p:nvSpPr>
          <p:cNvPr id="4" name="Text Placeholder 3">
            <a:extLst>
              <a:ext uri="{FF2B5EF4-FFF2-40B4-BE49-F238E27FC236}">
                <a16:creationId xmlns:a16="http://schemas.microsoft.com/office/drawing/2014/main" id="{78E36711-0F99-443E-5074-977F98CE55AF}"/>
              </a:ext>
            </a:extLst>
          </p:cNvPr>
          <p:cNvSpPr>
            <a:spLocks noGrp="1"/>
          </p:cNvSpPr>
          <p:nvPr>
            <p:ph type="body" sz="quarter" idx="14"/>
          </p:nvPr>
        </p:nvSpPr>
        <p:spPr>
          <a:xfrm>
            <a:off x="489396" y="1933575"/>
            <a:ext cx="5320854" cy="3562350"/>
          </a:xfrm>
        </p:spPr>
        <p:txBody>
          <a:bodyPr/>
          <a:lstStyle/>
          <a:p>
            <a:r>
              <a:rPr lang="en-GB" dirty="0"/>
              <a:t>Open Scratch and hit create! </a:t>
            </a:r>
            <a:r>
              <a:rPr lang="en-AU" dirty="0">
                <a:hlinkClick r:id="rId2"/>
              </a:rPr>
              <a:t>Scratch - Imagine, Program, Share</a:t>
            </a:r>
            <a:endParaRPr lang="en-GB" dirty="0">
              <a:highlight>
                <a:srgbClr val="00FFFF"/>
              </a:highlight>
            </a:endParaRPr>
          </a:p>
          <a:p>
            <a:r>
              <a:rPr lang="en-GB" dirty="0"/>
              <a:t>The characters in the top right animation are called our ‘Sprites’</a:t>
            </a:r>
          </a:p>
          <a:p>
            <a:r>
              <a:rPr lang="en-GB" dirty="0"/>
              <a:t>We can upload our own!</a:t>
            </a:r>
          </a:p>
        </p:txBody>
      </p:sp>
      <p:pic>
        <p:nvPicPr>
          <p:cNvPr id="7" name="Picture 6">
            <a:extLst>
              <a:ext uri="{FF2B5EF4-FFF2-40B4-BE49-F238E27FC236}">
                <a16:creationId xmlns:a16="http://schemas.microsoft.com/office/drawing/2014/main" id="{F885809D-2463-EE4D-91F4-6622BCEC81E3}"/>
              </a:ext>
            </a:extLst>
          </p:cNvPr>
          <p:cNvPicPr>
            <a:picLocks noChangeAspect="1"/>
          </p:cNvPicPr>
          <p:nvPr/>
        </p:nvPicPr>
        <p:blipFill>
          <a:blip r:embed="rId3"/>
          <a:stretch>
            <a:fillRect/>
          </a:stretch>
        </p:blipFill>
        <p:spPr>
          <a:xfrm>
            <a:off x="5810250" y="2675362"/>
            <a:ext cx="4029075" cy="2078775"/>
          </a:xfrm>
          <a:prstGeom prst="rect">
            <a:avLst/>
          </a:prstGeom>
        </p:spPr>
      </p:pic>
    </p:spTree>
    <p:extLst>
      <p:ext uri="{BB962C8B-B14F-4D97-AF65-F5344CB8AC3E}">
        <p14:creationId xmlns:p14="http://schemas.microsoft.com/office/powerpoint/2010/main" val="37393014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2497C2-69AD-332E-07E1-AF10E903495A}"/>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CCCF9AC-BC79-6FCD-246D-1A73A7265A6E}"/>
              </a:ext>
            </a:extLst>
          </p:cNvPr>
          <p:cNvSpPr>
            <a:spLocks noGrp="1"/>
          </p:cNvSpPr>
          <p:nvPr>
            <p:ph type="sldNum" sz="quarter" idx="12"/>
          </p:nvPr>
        </p:nvSpPr>
        <p:spPr/>
        <p:txBody>
          <a:bodyPr/>
          <a:lstStyle/>
          <a:p>
            <a:fld id="{B6F15528-21DE-4FAA-801E-634DDDAF4B2B}" type="slidenum">
              <a:rPr lang="en-US" smtClean="0"/>
              <a:pPr/>
              <a:t>15</a:t>
            </a:fld>
            <a:endParaRPr lang="en-US"/>
          </a:p>
        </p:txBody>
      </p:sp>
      <p:sp>
        <p:nvSpPr>
          <p:cNvPr id="3" name="Text Placeholder 2">
            <a:extLst>
              <a:ext uri="{FF2B5EF4-FFF2-40B4-BE49-F238E27FC236}">
                <a16:creationId xmlns:a16="http://schemas.microsoft.com/office/drawing/2014/main" id="{F68C00EE-BD2F-A788-754F-C310AD8533F4}"/>
              </a:ext>
            </a:extLst>
          </p:cNvPr>
          <p:cNvSpPr>
            <a:spLocks noGrp="1"/>
          </p:cNvSpPr>
          <p:nvPr>
            <p:ph type="body" sz="quarter" idx="13"/>
          </p:nvPr>
        </p:nvSpPr>
        <p:spPr/>
        <p:txBody>
          <a:bodyPr/>
          <a:lstStyle/>
          <a:p>
            <a:r>
              <a:rPr lang="en-GB"/>
              <a:t>Creating Blossom Guessing Game</a:t>
            </a:r>
            <a:endParaRPr lang="en-AU"/>
          </a:p>
        </p:txBody>
      </p:sp>
      <p:sp>
        <p:nvSpPr>
          <p:cNvPr id="4" name="Text Placeholder 3">
            <a:extLst>
              <a:ext uri="{FF2B5EF4-FFF2-40B4-BE49-F238E27FC236}">
                <a16:creationId xmlns:a16="http://schemas.microsoft.com/office/drawing/2014/main" id="{C6AFA5D2-5042-CC80-D3E8-9F21B71E5114}"/>
              </a:ext>
            </a:extLst>
          </p:cNvPr>
          <p:cNvSpPr>
            <a:spLocks noGrp="1"/>
          </p:cNvSpPr>
          <p:nvPr>
            <p:ph type="body" sz="quarter" idx="14"/>
          </p:nvPr>
        </p:nvSpPr>
        <p:spPr>
          <a:xfrm>
            <a:off x="489396" y="1793577"/>
            <a:ext cx="8483154" cy="3562350"/>
          </a:xfrm>
        </p:spPr>
        <p:txBody>
          <a:bodyPr/>
          <a:lstStyle/>
          <a:p>
            <a:r>
              <a:rPr lang="en-GB"/>
              <a:t>All code needs a place to start!</a:t>
            </a:r>
          </a:p>
          <a:p>
            <a:pPr lvl="2"/>
            <a:r>
              <a:rPr lang="en-GB"/>
              <a:t>In the EVENTS section we will see many blocks we can choose to begin our code, pick one and drag it to our script</a:t>
            </a:r>
          </a:p>
          <a:p>
            <a:pPr marL="475433" lvl="2" indent="0">
              <a:buNone/>
            </a:pPr>
            <a:endParaRPr lang="en-GB"/>
          </a:p>
          <a:p>
            <a:r>
              <a:rPr lang="en-GB"/>
              <a:t>Underneath, we need to tell the program exactly what to do when your program starts</a:t>
            </a:r>
            <a:endParaRPr lang="en-AU"/>
          </a:p>
        </p:txBody>
      </p:sp>
      <p:pic>
        <p:nvPicPr>
          <p:cNvPr id="6" name="Picture 5">
            <a:extLst>
              <a:ext uri="{FF2B5EF4-FFF2-40B4-BE49-F238E27FC236}">
                <a16:creationId xmlns:a16="http://schemas.microsoft.com/office/drawing/2014/main" id="{9BC4EAD8-B6CC-29C6-A7FD-F709F4DD6EAA}"/>
              </a:ext>
            </a:extLst>
          </p:cNvPr>
          <p:cNvPicPr>
            <a:picLocks noChangeAspect="1"/>
          </p:cNvPicPr>
          <p:nvPr/>
        </p:nvPicPr>
        <p:blipFill>
          <a:blip r:embed="rId2">
            <a:alphaModFix/>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a:off x="3242120" y="3246093"/>
            <a:ext cx="2144691" cy="1006692"/>
          </a:xfrm>
          <a:prstGeom prst="rect">
            <a:avLst/>
          </a:prstGeom>
        </p:spPr>
      </p:pic>
    </p:spTree>
    <p:extLst>
      <p:ext uri="{BB962C8B-B14F-4D97-AF65-F5344CB8AC3E}">
        <p14:creationId xmlns:p14="http://schemas.microsoft.com/office/powerpoint/2010/main" val="36594353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42F08B-B7BD-E253-D6AE-E4B9143294A2}"/>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792CEDF-4084-B023-B4AD-065DAE230317}"/>
              </a:ext>
            </a:extLst>
          </p:cNvPr>
          <p:cNvSpPr>
            <a:spLocks noGrp="1"/>
          </p:cNvSpPr>
          <p:nvPr>
            <p:ph type="sldNum" sz="quarter" idx="12"/>
          </p:nvPr>
        </p:nvSpPr>
        <p:spPr/>
        <p:txBody>
          <a:bodyPr/>
          <a:lstStyle/>
          <a:p>
            <a:fld id="{B6F15528-21DE-4FAA-801E-634DDDAF4B2B}" type="slidenum">
              <a:rPr lang="en-US" smtClean="0"/>
              <a:pPr/>
              <a:t>16</a:t>
            </a:fld>
            <a:endParaRPr lang="en-US"/>
          </a:p>
        </p:txBody>
      </p:sp>
      <p:sp>
        <p:nvSpPr>
          <p:cNvPr id="3" name="Text Placeholder 2">
            <a:extLst>
              <a:ext uri="{FF2B5EF4-FFF2-40B4-BE49-F238E27FC236}">
                <a16:creationId xmlns:a16="http://schemas.microsoft.com/office/drawing/2014/main" id="{A7B97666-2D4E-B333-54BB-1735545E7FB5}"/>
              </a:ext>
            </a:extLst>
          </p:cNvPr>
          <p:cNvSpPr>
            <a:spLocks noGrp="1"/>
          </p:cNvSpPr>
          <p:nvPr>
            <p:ph type="body" sz="quarter" idx="13"/>
          </p:nvPr>
        </p:nvSpPr>
        <p:spPr/>
        <p:txBody>
          <a:bodyPr/>
          <a:lstStyle/>
          <a:p>
            <a:r>
              <a:rPr lang="en-GB"/>
              <a:t>Creating Blossom Guessing Game</a:t>
            </a:r>
            <a:endParaRPr lang="en-AU"/>
          </a:p>
        </p:txBody>
      </p:sp>
      <p:sp>
        <p:nvSpPr>
          <p:cNvPr id="4" name="Text Placeholder 3">
            <a:extLst>
              <a:ext uri="{FF2B5EF4-FFF2-40B4-BE49-F238E27FC236}">
                <a16:creationId xmlns:a16="http://schemas.microsoft.com/office/drawing/2014/main" id="{974ADE32-487E-1EE8-99CC-7B5F2F85F18F}"/>
              </a:ext>
            </a:extLst>
          </p:cNvPr>
          <p:cNvSpPr>
            <a:spLocks noGrp="1"/>
          </p:cNvSpPr>
          <p:nvPr>
            <p:ph type="body" sz="quarter" idx="14"/>
          </p:nvPr>
        </p:nvSpPr>
        <p:spPr>
          <a:xfrm>
            <a:off x="489396" y="2170095"/>
            <a:ext cx="8483154" cy="3562350"/>
          </a:xfrm>
        </p:spPr>
        <p:txBody>
          <a:bodyPr/>
          <a:lstStyle/>
          <a:p>
            <a:r>
              <a:rPr lang="en-GB" dirty="0"/>
              <a:t>First, we need Blossom to think of a number, in the operators section you will find this block</a:t>
            </a:r>
          </a:p>
          <a:p>
            <a:pPr lvl="2"/>
            <a:r>
              <a:rPr lang="en-GB" dirty="0"/>
              <a:t>We can change the numbers to be anything we like</a:t>
            </a:r>
          </a:p>
          <a:p>
            <a:pPr marL="0" indent="0">
              <a:buNone/>
            </a:pPr>
            <a:endParaRPr lang="en-GB" dirty="0"/>
          </a:p>
          <a:p>
            <a:r>
              <a:rPr lang="en-GB" dirty="0"/>
              <a:t>Once Blossom has thought of a random number, we can then ask the question</a:t>
            </a:r>
          </a:p>
        </p:txBody>
      </p:sp>
      <p:pic>
        <p:nvPicPr>
          <p:cNvPr id="9" name="Picture 8">
            <a:extLst>
              <a:ext uri="{FF2B5EF4-FFF2-40B4-BE49-F238E27FC236}">
                <a16:creationId xmlns:a16="http://schemas.microsoft.com/office/drawing/2014/main" id="{3ABF5A7B-F676-DC63-FE01-EAE2CABA8AFA}"/>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6977" b="86047" l="1299" r="96753">
                        <a14:foregroundMark x1="2597" y1="48837" x2="7792" y2="53488"/>
                        <a14:foregroundMark x1="52597" y1="69767" x2="64286" y2="65116"/>
                        <a14:foregroundMark x1="85065" y1="51163" x2="92857" y2="51163"/>
                        <a14:foregroundMark x1="85065" y1="44186" x2="96753" y2="62791"/>
                      </a14:backgroundRemoval>
                    </a14:imgEffect>
                  </a14:imgLayer>
                </a14:imgProps>
              </a:ext>
            </a:extLst>
          </a:blip>
          <a:stretch>
            <a:fillRect/>
          </a:stretch>
        </p:blipFill>
        <p:spPr>
          <a:xfrm>
            <a:off x="6705273" y="2641477"/>
            <a:ext cx="1607587" cy="523063"/>
          </a:xfrm>
          <a:prstGeom prst="rect">
            <a:avLst/>
          </a:prstGeom>
        </p:spPr>
      </p:pic>
      <p:pic>
        <p:nvPicPr>
          <p:cNvPr id="11" name="Picture 10" descr="A yellow and blue rectangle with black text  AI-generated content may be incorrect.">
            <a:extLst>
              <a:ext uri="{FF2B5EF4-FFF2-40B4-BE49-F238E27FC236}">
                <a16:creationId xmlns:a16="http://schemas.microsoft.com/office/drawing/2014/main" id="{E9117338-AECE-FADB-93F8-FDEC7D6DFE12}"/>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3846" b="88462" l="2837" r="94681">
                        <a14:foregroundMark x1="5319" y1="63462" x2="11702" y2="63462"/>
                        <a14:foregroundMark x1="3191" y1="55769" x2="13830" y2="55769"/>
                        <a14:foregroundMark x1="82270" y1="67308" x2="89716" y2="67308"/>
                        <a14:foregroundMark x1="82624" y1="51923" x2="94681" y2="51923"/>
                      </a14:backgroundRemoval>
                    </a14:imgEffect>
                  </a14:imgLayer>
                </a14:imgProps>
              </a:ext>
            </a:extLst>
          </a:blip>
          <a:stretch>
            <a:fillRect/>
          </a:stretch>
        </p:blipFill>
        <p:spPr>
          <a:xfrm>
            <a:off x="4730973" y="4651528"/>
            <a:ext cx="2686425" cy="495369"/>
          </a:xfrm>
          <a:prstGeom prst="rect">
            <a:avLst/>
          </a:prstGeom>
        </p:spPr>
      </p:pic>
    </p:spTree>
    <p:extLst>
      <p:ext uri="{BB962C8B-B14F-4D97-AF65-F5344CB8AC3E}">
        <p14:creationId xmlns:p14="http://schemas.microsoft.com/office/powerpoint/2010/main" val="4526136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7F1735-5AAA-510A-7560-5C72F5B8C3CC}"/>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5543399-AEA1-1E51-89C1-BF884898D9DA}"/>
              </a:ext>
            </a:extLst>
          </p:cNvPr>
          <p:cNvSpPr>
            <a:spLocks noGrp="1"/>
          </p:cNvSpPr>
          <p:nvPr>
            <p:ph type="sldNum" sz="quarter" idx="12"/>
          </p:nvPr>
        </p:nvSpPr>
        <p:spPr/>
        <p:txBody>
          <a:bodyPr/>
          <a:lstStyle/>
          <a:p>
            <a:fld id="{B6F15528-21DE-4FAA-801E-634DDDAF4B2B}" type="slidenum">
              <a:rPr lang="en-US" smtClean="0"/>
              <a:pPr/>
              <a:t>17</a:t>
            </a:fld>
            <a:endParaRPr lang="en-US"/>
          </a:p>
        </p:txBody>
      </p:sp>
      <p:sp>
        <p:nvSpPr>
          <p:cNvPr id="3" name="Text Placeholder 2">
            <a:extLst>
              <a:ext uri="{FF2B5EF4-FFF2-40B4-BE49-F238E27FC236}">
                <a16:creationId xmlns:a16="http://schemas.microsoft.com/office/drawing/2014/main" id="{E547EA13-015E-049F-B715-12154FE2CD34}"/>
              </a:ext>
            </a:extLst>
          </p:cNvPr>
          <p:cNvSpPr>
            <a:spLocks noGrp="1"/>
          </p:cNvSpPr>
          <p:nvPr>
            <p:ph type="body" sz="quarter" idx="13"/>
          </p:nvPr>
        </p:nvSpPr>
        <p:spPr/>
        <p:txBody>
          <a:bodyPr/>
          <a:lstStyle/>
          <a:p>
            <a:r>
              <a:rPr lang="en-GB"/>
              <a:t>Creating Blossom Guessing Game</a:t>
            </a:r>
            <a:endParaRPr lang="en-AU"/>
          </a:p>
        </p:txBody>
      </p:sp>
      <p:sp>
        <p:nvSpPr>
          <p:cNvPr id="4" name="Text Placeholder 3">
            <a:extLst>
              <a:ext uri="{FF2B5EF4-FFF2-40B4-BE49-F238E27FC236}">
                <a16:creationId xmlns:a16="http://schemas.microsoft.com/office/drawing/2014/main" id="{887F9B9A-4837-696D-FE5B-5810F6CE5433}"/>
              </a:ext>
            </a:extLst>
          </p:cNvPr>
          <p:cNvSpPr>
            <a:spLocks noGrp="1"/>
          </p:cNvSpPr>
          <p:nvPr>
            <p:ph type="body" sz="quarter" idx="14"/>
          </p:nvPr>
        </p:nvSpPr>
        <p:spPr>
          <a:xfrm>
            <a:off x="489396" y="2170095"/>
            <a:ext cx="8483154" cy="3562350"/>
          </a:xfrm>
        </p:spPr>
        <p:txBody>
          <a:bodyPr/>
          <a:lstStyle/>
          <a:p>
            <a:r>
              <a:rPr lang="en-AU"/>
              <a:t>At the beginning of the game, </a:t>
            </a:r>
            <a:r>
              <a:rPr lang="en-GB"/>
              <a:t>we need Blossom to think of a number, in the operators section you will find this block</a:t>
            </a:r>
          </a:p>
          <a:p>
            <a:pPr lvl="2"/>
            <a:r>
              <a:rPr lang="en-GB"/>
              <a:t>We can change the numbers to be anything we like</a:t>
            </a:r>
          </a:p>
          <a:p>
            <a:pPr marL="475433" lvl="2" indent="0">
              <a:buNone/>
            </a:pPr>
            <a:endParaRPr lang="en-GB"/>
          </a:p>
          <a:p>
            <a:pPr marL="176213" lvl="2" indent="-176213"/>
            <a:r>
              <a:rPr lang="en-GB"/>
              <a:t>We can make this number a variable, call it something meaningful for when we use it later</a:t>
            </a:r>
          </a:p>
          <a:p>
            <a:pPr marL="0" indent="0">
              <a:buNone/>
            </a:pPr>
            <a:endParaRPr lang="en-GB"/>
          </a:p>
        </p:txBody>
      </p:sp>
      <p:pic>
        <p:nvPicPr>
          <p:cNvPr id="9" name="Picture 8">
            <a:extLst>
              <a:ext uri="{FF2B5EF4-FFF2-40B4-BE49-F238E27FC236}">
                <a16:creationId xmlns:a16="http://schemas.microsoft.com/office/drawing/2014/main" id="{83A9905A-2243-46C7-431C-82C09A0715F4}"/>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6977" b="86047" l="3247" r="95455">
                        <a14:foregroundMark x1="4545" y1="48837" x2="12338" y2="48837"/>
                        <a14:foregroundMark x1="44156" y1="53488" x2="68831" y2="55814"/>
                        <a14:foregroundMark x1="79870" y1="55814" x2="93506" y2="58140"/>
                        <a14:foregroundMark x1="77922" y1="37209" x2="95455" y2="39535"/>
                      </a14:backgroundRemoval>
                    </a14:imgEffect>
                  </a14:imgLayer>
                </a14:imgProps>
              </a:ext>
            </a:extLst>
          </a:blip>
          <a:stretch>
            <a:fillRect/>
          </a:stretch>
        </p:blipFill>
        <p:spPr>
          <a:xfrm>
            <a:off x="6751177" y="3069910"/>
            <a:ext cx="1607587" cy="523063"/>
          </a:xfrm>
          <a:prstGeom prst="rect">
            <a:avLst/>
          </a:prstGeom>
        </p:spPr>
      </p:pic>
      <p:pic>
        <p:nvPicPr>
          <p:cNvPr id="6" name="Picture 5">
            <a:extLst>
              <a:ext uri="{FF2B5EF4-FFF2-40B4-BE49-F238E27FC236}">
                <a16:creationId xmlns:a16="http://schemas.microsoft.com/office/drawing/2014/main" id="{9AC237DA-70F2-B4D3-41E8-613C57472660}"/>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6977" b="95349" l="2711" r="96386">
                        <a14:foregroundMark x1="5120" y1="44186" x2="37048" y2="46512"/>
                        <a14:foregroundMark x1="42771" y1="48837" x2="42771" y2="48837"/>
                        <a14:foregroundMark x1="73494" y1="44186" x2="81627" y2="46512"/>
                        <a14:foregroundMark x1="86747" y1="51163" x2="94578" y2="48837"/>
                        <a14:foregroundMark x1="90964" y1="39535" x2="93072" y2="69767"/>
                        <a14:foregroundMark x1="90361" y1="25581" x2="96386" y2="48837"/>
                        <a14:foregroundMark x1="96386" y1="48837" x2="95181" y2="60465"/>
                        <a14:foregroundMark x1="3012" y1="37209" x2="3012" y2="55814"/>
                        <a14:foregroundMark x1="7530" y1="95349" x2="9337" y2="90698"/>
                      </a14:backgroundRemoval>
                    </a14:imgEffect>
                  </a14:imgLayer>
                </a14:imgProps>
              </a:ext>
            </a:extLst>
          </a:blip>
          <a:stretch>
            <a:fillRect/>
          </a:stretch>
        </p:blipFill>
        <p:spPr>
          <a:xfrm>
            <a:off x="1666152" y="5601674"/>
            <a:ext cx="6912049" cy="895235"/>
          </a:xfrm>
          <a:prstGeom prst="rect">
            <a:avLst/>
          </a:prstGeom>
        </p:spPr>
      </p:pic>
    </p:spTree>
    <p:extLst>
      <p:ext uri="{BB962C8B-B14F-4D97-AF65-F5344CB8AC3E}">
        <p14:creationId xmlns:p14="http://schemas.microsoft.com/office/powerpoint/2010/main" val="17133456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8F3AB8D-EF7A-A0B5-A733-396C772905CC}"/>
              </a:ext>
            </a:extLst>
          </p:cNvPr>
          <p:cNvSpPr>
            <a:spLocks noGrp="1"/>
          </p:cNvSpPr>
          <p:nvPr>
            <p:ph type="sldNum" sz="quarter" idx="12"/>
          </p:nvPr>
        </p:nvSpPr>
        <p:spPr/>
        <p:txBody>
          <a:bodyPr/>
          <a:lstStyle/>
          <a:p>
            <a:fld id="{B6F15528-21DE-4FAA-801E-634DDDAF4B2B}" type="slidenum">
              <a:rPr lang="en-US" smtClean="0"/>
              <a:pPr/>
              <a:t>18</a:t>
            </a:fld>
            <a:endParaRPr lang="en-US"/>
          </a:p>
        </p:txBody>
      </p:sp>
      <p:sp>
        <p:nvSpPr>
          <p:cNvPr id="3" name="Text Placeholder 2">
            <a:extLst>
              <a:ext uri="{FF2B5EF4-FFF2-40B4-BE49-F238E27FC236}">
                <a16:creationId xmlns:a16="http://schemas.microsoft.com/office/drawing/2014/main" id="{EE0F6FF4-32A4-F873-B43A-D54231D52418}"/>
              </a:ext>
            </a:extLst>
          </p:cNvPr>
          <p:cNvSpPr>
            <a:spLocks noGrp="1"/>
          </p:cNvSpPr>
          <p:nvPr>
            <p:ph type="body" sz="quarter" idx="13"/>
          </p:nvPr>
        </p:nvSpPr>
        <p:spPr/>
        <p:txBody>
          <a:bodyPr/>
          <a:lstStyle/>
          <a:p>
            <a:r>
              <a:rPr lang="en-GB"/>
              <a:t>Introducing IF STATEMENTS</a:t>
            </a:r>
            <a:endParaRPr lang="en-AU"/>
          </a:p>
        </p:txBody>
      </p:sp>
      <p:sp>
        <p:nvSpPr>
          <p:cNvPr id="4" name="Text Placeholder 3">
            <a:extLst>
              <a:ext uri="{FF2B5EF4-FFF2-40B4-BE49-F238E27FC236}">
                <a16:creationId xmlns:a16="http://schemas.microsoft.com/office/drawing/2014/main" id="{40869564-6270-B6D0-CAC3-D4C3A88AF01E}"/>
              </a:ext>
            </a:extLst>
          </p:cNvPr>
          <p:cNvSpPr>
            <a:spLocks noGrp="1"/>
          </p:cNvSpPr>
          <p:nvPr>
            <p:ph type="body" sz="quarter" idx="14"/>
          </p:nvPr>
        </p:nvSpPr>
        <p:spPr>
          <a:xfrm>
            <a:off x="489396" y="1765146"/>
            <a:ext cx="8483154" cy="3562350"/>
          </a:xfrm>
        </p:spPr>
        <p:txBody>
          <a:bodyPr/>
          <a:lstStyle/>
          <a:p>
            <a:r>
              <a:rPr lang="en-GB"/>
              <a:t>“</a:t>
            </a:r>
            <a:r>
              <a:rPr lang="en-GB" i="1"/>
              <a:t>If statements are exactly as they sound, we can code our computers to do something, only IF another event occurs. In block coding, we but that event inside the hexagon next to if. We then place the instructions on what we want it to do between the top and bottom of the block.”</a:t>
            </a:r>
          </a:p>
          <a:p>
            <a:r>
              <a:rPr lang="en-GB" b="1"/>
              <a:t>Notes: Get students to think of IF STATEMENTS they have in every day life…IF we see the fridge open, we might close it! The students will have 3 if statements inside their code, being their guess is greater than, lower than or equal to Blossoms number. They will provide Blossoms response for each within.</a:t>
            </a:r>
            <a:endParaRPr lang="en-AU" b="1"/>
          </a:p>
        </p:txBody>
      </p:sp>
    </p:spTree>
    <p:extLst>
      <p:ext uri="{BB962C8B-B14F-4D97-AF65-F5344CB8AC3E}">
        <p14:creationId xmlns:p14="http://schemas.microsoft.com/office/powerpoint/2010/main" val="1430989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27E0BC-855C-4870-D7AC-05551441A6A4}"/>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603501B-8999-F686-12B6-EA5C0EFA1884}"/>
              </a:ext>
            </a:extLst>
          </p:cNvPr>
          <p:cNvSpPr>
            <a:spLocks noGrp="1"/>
          </p:cNvSpPr>
          <p:nvPr>
            <p:ph type="sldNum" sz="quarter" idx="12"/>
          </p:nvPr>
        </p:nvSpPr>
        <p:spPr/>
        <p:txBody>
          <a:bodyPr/>
          <a:lstStyle/>
          <a:p>
            <a:fld id="{B6F15528-21DE-4FAA-801E-634DDDAF4B2B}" type="slidenum">
              <a:rPr lang="en-US" smtClean="0"/>
              <a:pPr/>
              <a:t>19</a:t>
            </a:fld>
            <a:endParaRPr lang="en-US"/>
          </a:p>
        </p:txBody>
      </p:sp>
      <p:sp>
        <p:nvSpPr>
          <p:cNvPr id="3" name="Text Placeholder 2">
            <a:extLst>
              <a:ext uri="{FF2B5EF4-FFF2-40B4-BE49-F238E27FC236}">
                <a16:creationId xmlns:a16="http://schemas.microsoft.com/office/drawing/2014/main" id="{93ECAD6F-2A09-B452-13D0-D7FB1EB4CBBE}"/>
              </a:ext>
            </a:extLst>
          </p:cNvPr>
          <p:cNvSpPr>
            <a:spLocks noGrp="1"/>
          </p:cNvSpPr>
          <p:nvPr>
            <p:ph type="body" sz="quarter" idx="13"/>
          </p:nvPr>
        </p:nvSpPr>
        <p:spPr/>
        <p:txBody>
          <a:bodyPr/>
          <a:lstStyle/>
          <a:p>
            <a:r>
              <a:rPr lang="en-AU" dirty="0"/>
              <a:t>Introducing IF statements</a:t>
            </a:r>
          </a:p>
        </p:txBody>
      </p:sp>
      <p:sp>
        <p:nvSpPr>
          <p:cNvPr id="4" name="Text Placeholder 3">
            <a:extLst>
              <a:ext uri="{FF2B5EF4-FFF2-40B4-BE49-F238E27FC236}">
                <a16:creationId xmlns:a16="http://schemas.microsoft.com/office/drawing/2014/main" id="{4A8694B9-85CC-C61F-A452-54B9631951D6}"/>
              </a:ext>
            </a:extLst>
          </p:cNvPr>
          <p:cNvSpPr>
            <a:spLocks noGrp="1"/>
          </p:cNvSpPr>
          <p:nvPr>
            <p:ph type="body" sz="quarter" idx="14"/>
          </p:nvPr>
        </p:nvSpPr>
        <p:spPr>
          <a:xfrm>
            <a:off x="489396" y="2170095"/>
            <a:ext cx="8483154" cy="3562350"/>
          </a:xfrm>
        </p:spPr>
        <p:txBody>
          <a:bodyPr/>
          <a:lstStyle/>
          <a:p>
            <a:r>
              <a:rPr lang="en-AU" sz="2800" b="1" dirty="0">
                <a:solidFill>
                  <a:srgbClr val="233A17"/>
                </a:solidFill>
                <a:latin typeface="Berlin Sans FB"/>
              </a:rPr>
              <a:t>IF something happens → THEN do this</a:t>
            </a:r>
            <a:endParaRPr lang="en-AU" dirty="0"/>
          </a:p>
          <a:p>
            <a:r>
              <a:rPr lang="en-AU" sz="2800" b="0" dirty="0">
                <a:solidFill>
                  <a:srgbClr val="233A17"/>
                </a:solidFill>
                <a:latin typeface="Berlin Sans FB"/>
              </a:rPr>
              <a:t>🚪 IF the fridge is open → close it</a:t>
            </a:r>
          </a:p>
          <a:p>
            <a:r>
              <a:rPr lang="en-AU" sz="2800" b="0" dirty="0">
                <a:solidFill>
                  <a:srgbClr val="233A17"/>
                </a:solidFill>
                <a:latin typeface="Berlin Sans FB"/>
              </a:rPr>
              <a:t>☔ IF it’s raining → bring an umbrella</a:t>
            </a:r>
            <a:endParaRPr lang="en-AU" dirty="0"/>
          </a:p>
          <a:p>
            <a:r>
              <a:rPr lang="en-AU" sz="2800" b="1" dirty="0">
                <a:solidFill>
                  <a:srgbClr val="F3A447"/>
                </a:solidFill>
                <a:latin typeface="Berlin Sans FB"/>
              </a:rPr>
              <a:t>Find the IF block in the CONTROL section!</a:t>
            </a:r>
            <a:endParaRPr lang="en-AU" b="1" dirty="0">
              <a:solidFill>
                <a:srgbClr val="F3A447"/>
              </a:solidFill>
              <a:latin typeface="Berlin Sans FB"/>
            </a:endParaRPr>
          </a:p>
          <a:p>
            <a:r>
              <a:rPr lang="en-AU" dirty="0">
                <a:latin typeface="Berlin Sans FB"/>
              </a:rPr>
              <a:t>Inside the hexagon we put our EVENT or condition</a:t>
            </a:r>
          </a:p>
          <a:p>
            <a:r>
              <a:rPr lang="en-AU" dirty="0">
                <a:latin typeface="Berlin Sans FB"/>
              </a:rPr>
              <a:t>Underneath we put our ACTION (what we want to do)</a:t>
            </a:r>
          </a:p>
        </p:txBody>
      </p:sp>
      <p:pic>
        <p:nvPicPr>
          <p:cNvPr id="6" name="Picture 5" descr="A yellow rectangular object with white text  AI-generated content may be incorrect.">
            <a:extLst>
              <a:ext uri="{FF2B5EF4-FFF2-40B4-BE49-F238E27FC236}">
                <a16:creationId xmlns:a16="http://schemas.microsoft.com/office/drawing/2014/main" id="{DA8F418A-BCE6-714E-2023-6A133E4C9ECF}"/>
              </a:ext>
            </a:extLst>
          </p:cNvPr>
          <p:cNvPicPr>
            <a:picLocks noChangeAspect="1"/>
          </p:cNvPicPr>
          <p:nvPr/>
        </p:nvPicPr>
        <p:blipFill>
          <a:blip r:embed="rId2">
            <a:clrChange>
              <a:clrFrom>
                <a:srgbClr val="F9F9F9"/>
              </a:clrFrom>
              <a:clrTo>
                <a:srgbClr val="F9F9F9">
                  <a:alpha val="0"/>
                </a:srgbClr>
              </a:clrTo>
            </a:clrChange>
          </a:blip>
          <a:stretch>
            <a:fillRect/>
          </a:stretch>
        </p:blipFill>
        <p:spPr>
          <a:xfrm>
            <a:off x="8400970" y="4368334"/>
            <a:ext cx="1143160" cy="819264"/>
          </a:xfrm>
          <a:prstGeom prst="rect">
            <a:avLst/>
          </a:prstGeom>
        </p:spPr>
      </p:pic>
    </p:spTree>
    <p:extLst>
      <p:ext uri="{BB962C8B-B14F-4D97-AF65-F5344CB8AC3E}">
        <p14:creationId xmlns:p14="http://schemas.microsoft.com/office/powerpoint/2010/main" val="13226996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DD68EF-9044-7EDA-E3BC-46B02C982E4E}"/>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A6639A3-8233-D7CF-A082-50018BDEB01D}"/>
              </a:ext>
            </a:extLst>
          </p:cNvPr>
          <p:cNvSpPr>
            <a:spLocks noGrp="1"/>
          </p:cNvSpPr>
          <p:nvPr>
            <p:ph type="sldNum" sz="quarter" idx="12"/>
          </p:nvPr>
        </p:nvSpPr>
        <p:spPr/>
        <p:txBody>
          <a:bodyPr/>
          <a:lstStyle/>
          <a:p>
            <a:fld id="{B6F15528-21DE-4FAA-801E-634DDDAF4B2B}" type="slidenum">
              <a:rPr lang="en-US" smtClean="0"/>
              <a:pPr/>
              <a:t>20</a:t>
            </a:fld>
            <a:endParaRPr lang="en-US"/>
          </a:p>
        </p:txBody>
      </p:sp>
      <p:sp>
        <p:nvSpPr>
          <p:cNvPr id="3" name="Text Placeholder 2">
            <a:extLst>
              <a:ext uri="{FF2B5EF4-FFF2-40B4-BE49-F238E27FC236}">
                <a16:creationId xmlns:a16="http://schemas.microsoft.com/office/drawing/2014/main" id="{8D7DC633-E2C4-10B8-39B7-0B6DA7C6702F}"/>
              </a:ext>
            </a:extLst>
          </p:cNvPr>
          <p:cNvSpPr>
            <a:spLocks noGrp="1"/>
          </p:cNvSpPr>
          <p:nvPr>
            <p:ph type="body" sz="quarter" idx="13"/>
          </p:nvPr>
        </p:nvSpPr>
        <p:spPr/>
        <p:txBody>
          <a:bodyPr/>
          <a:lstStyle/>
          <a:p>
            <a:r>
              <a:rPr lang="en-GB"/>
              <a:t>Our first IF STATEMENT</a:t>
            </a:r>
            <a:endParaRPr lang="en-AU"/>
          </a:p>
        </p:txBody>
      </p:sp>
      <p:sp>
        <p:nvSpPr>
          <p:cNvPr id="4" name="Text Placeholder 3">
            <a:extLst>
              <a:ext uri="{FF2B5EF4-FFF2-40B4-BE49-F238E27FC236}">
                <a16:creationId xmlns:a16="http://schemas.microsoft.com/office/drawing/2014/main" id="{F08FCCF9-E660-D93B-856E-951935A35363}"/>
              </a:ext>
            </a:extLst>
          </p:cNvPr>
          <p:cNvSpPr>
            <a:spLocks noGrp="1"/>
          </p:cNvSpPr>
          <p:nvPr>
            <p:ph type="body" sz="quarter" idx="14"/>
          </p:nvPr>
        </p:nvSpPr>
        <p:spPr>
          <a:xfrm>
            <a:off x="489396" y="1735529"/>
            <a:ext cx="8483154" cy="3562350"/>
          </a:xfrm>
        </p:spPr>
        <p:txBody>
          <a:bodyPr/>
          <a:lstStyle/>
          <a:p>
            <a:r>
              <a:rPr lang="en-GB" dirty="0"/>
              <a:t>Let’s start with our first event, if our guess is greater than Blossoms number (you can find the green hexagon inside operators)</a:t>
            </a:r>
          </a:p>
          <a:p>
            <a:r>
              <a:rPr lang="en-GB" dirty="0"/>
              <a:t>Clip this inside the hexagon</a:t>
            </a:r>
          </a:p>
          <a:p>
            <a:endParaRPr lang="en-GB" dirty="0"/>
          </a:p>
          <a:p>
            <a:r>
              <a:rPr lang="en-GB" dirty="0"/>
              <a:t>Inside the IF block, tell Blossom what you want it to do, this is the ACTION</a:t>
            </a:r>
          </a:p>
          <a:p>
            <a:pPr lvl="2"/>
            <a:r>
              <a:rPr lang="en-AU" dirty="0"/>
              <a:t>Inside looks we can make Blossom say something (higher or lower)</a:t>
            </a:r>
            <a:endParaRPr lang="en-GB" dirty="0"/>
          </a:p>
          <a:p>
            <a:pPr marL="0" indent="0">
              <a:buNone/>
            </a:pPr>
            <a:endParaRPr lang="en-GB" dirty="0"/>
          </a:p>
        </p:txBody>
      </p:sp>
      <p:pic>
        <p:nvPicPr>
          <p:cNvPr id="6" name="Picture 5">
            <a:extLst>
              <a:ext uri="{FF2B5EF4-FFF2-40B4-BE49-F238E27FC236}">
                <a16:creationId xmlns:a16="http://schemas.microsoft.com/office/drawing/2014/main" id="{35CD82E2-401E-4B5F-E946-7CF4E327721B}"/>
              </a:ext>
            </a:extLst>
          </p:cNvPr>
          <p:cNvPicPr>
            <a:picLocks noChangeAspect="1"/>
          </p:cNvPicPr>
          <p:nvPr/>
        </p:nvPicPr>
        <p:blipFill>
          <a:blip r:embed="rId3">
            <a:clrChange>
              <a:clrFrom>
                <a:srgbClr val="F9F9F9"/>
              </a:clrFrom>
              <a:clrTo>
                <a:srgbClr val="F9F9F9">
                  <a:alpha val="0"/>
                </a:srgbClr>
              </a:clrTo>
            </a:clrChange>
          </a:blip>
          <a:stretch>
            <a:fillRect/>
          </a:stretch>
        </p:blipFill>
        <p:spPr>
          <a:xfrm>
            <a:off x="4601169" y="2714203"/>
            <a:ext cx="2787354" cy="481004"/>
          </a:xfrm>
          <a:prstGeom prst="rect">
            <a:avLst/>
          </a:prstGeom>
        </p:spPr>
      </p:pic>
      <p:pic>
        <p:nvPicPr>
          <p:cNvPr id="7" name="Picture 6">
            <a:extLst>
              <a:ext uri="{FF2B5EF4-FFF2-40B4-BE49-F238E27FC236}">
                <a16:creationId xmlns:a16="http://schemas.microsoft.com/office/drawing/2014/main" id="{80842484-2AD7-4EF3-40FC-0F0DE3CCA290}"/>
              </a:ext>
            </a:extLst>
          </p:cNvPr>
          <p:cNvPicPr>
            <a:picLocks noChangeAspect="1"/>
          </p:cNvPicPr>
          <p:nvPr/>
        </p:nvPicPr>
        <p:blipFill>
          <a:blip r:embed="rId4">
            <a:clrChange>
              <a:clrFrom>
                <a:srgbClr val="F9F9F9"/>
              </a:clrFrom>
              <a:clrTo>
                <a:srgbClr val="F9F9F9">
                  <a:alpha val="0"/>
                </a:srgbClr>
              </a:clrTo>
            </a:clrChange>
          </a:blip>
          <a:stretch>
            <a:fillRect/>
          </a:stretch>
        </p:blipFill>
        <p:spPr>
          <a:xfrm>
            <a:off x="6430010" y="3195207"/>
            <a:ext cx="2638793" cy="905001"/>
          </a:xfrm>
          <a:prstGeom prst="rect">
            <a:avLst/>
          </a:prstGeom>
        </p:spPr>
      </p:pic>
    </p:spTree>
    <p:extLst>
      <p:ext uri="{BB962C8B-B14F-4D97-AF65-F5344CB8AC3E}">
        <p14:creationId xmlns:p14="http://schemas.microsoft.com/office/powerpoint/2010/main" val="4909148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A809C38-6991-C223-0C33-47131C95E62D}"/>
              </a:ext>
            </a:extLst>
          </p:cNvPr>
          <p:cNvSpPr>
            <a:spLocks noGrp="1"/>
          </p:cNvSpPr>
          <p:nvPr>
            <p:ph type="sldNum" sz="quarter" idx="12"/>
          </p:nvPr>
        </p:nvSpPr>
        <p:spPr/>
        <p:txBody>
          <a:bodyPr/>
          <a:lstStyle/>
          <a:p>
            <a:fld id="{B6F15528-21DE-4FAA-801E-634DDDAF4B2B}" type="slidenum">
              <a:rPr lang="en-US" smtClean="0"/>
              <a:pPr/>
              <a:t>21</a:t>
            </a:fld>
            <a:endParaRPr lang="en-US"/>
          </a:p>
        </p:txBody>
      </p:sp>
      <p:sp>
        <p:nvSpPr>
          <p:cNvPr id="3" name="Text Placeholder 2">
            <a:extLst>
              <a:ext uri="{FF2B5EF4-FFF2-40B4-BE49-F238E27FC236}">
                <a16:creationId xmlns:a16="http://schemas.microsoft.com/office/drawing/2014/main" id="{6D0C091E-D51C-A2DE-9E60-972B2145F4A8}"/>
              </a:ext>
            </a:extLst>
          </p:cNvPr>
          <p:cNvSpPr>
            <a:spLocks noGrp="1"/>
          </p:cNvSpPr>
          <p:nvPr>
            <p:ph type="body" sz="quarter" idx="13"/>
          </p:nvPr>
        </p:nvSpPr>
        <p:spPr/>
        <p:txBody>
          <a:bodyPr/>
          <a:lstStyle/>
          <a:p>
            <a:r>
              <a:rPr lang="en-GB"/>
              <a:t>IF STATEMENTS</a:t>
            </a:r>
            <a:endParaRPr lang="en-AU"/>
          </a:p>
        </p:txBody>
      </p:sp>
      <p:sp>
        <p:nvSpPr>
          <p:cNvPr id="4" name="Text Placeholder 3">
            <a:extLst>
              <a:ext uri="{FF2B5EF4-FFF2-40B4-BE49-F238E27FC236}">
                <a16:creationId xmlns:a16="http://schemas.microsoft.com/office/drawing/2014/main" id="{2E4499E5-E05D-153C-EDDA-79F7E4E2956E}"/>
              </a:ext>
            </a:extLst>
          </p:cNvPr>
          <p:cNvSpPr>
            <a:spLocks noGrp="1"/>
          </p:cNvSpPr>
          <p:nvPr>
            <p:ph type="body" sz="quarter" idx="14"/>
          </p:nvPr>
        </p:nvSpPr>
        <p:spPr/>
        <p:txBody>
          <a:bodyPr/>
          <a:lstStyle/>
          <a:p>
            <a:r>
              <a:rPr lang="en-GB" dirty="0"/>
              <a:t>Repeat this for the 3 different events, our number can be less than, greater than or equal to Blossom’s</a:t>
            </a:r>
          </a:p>
          <a:p>
            <a:endParaRPr lang="en-AU" dirty="0"/>
          </a:p>
        </p:txBody>
      </p:sp>
      <p:pic>
        <p:nvPicPr>
          <p:cNvPr id="6" name="Picture 5">
            <a:extLst>
              <a:ext uri="{FF2B5EF4-FFF2-40B4-BE49-F238E27FC236}">
                <a16:creationId xmlns:a16="http://schemas.microsoft.com/office/drawing/2014/main" id="{AEFD06A1-AE7E-0AC0-2FC8-613F7F9BB9EB}"/>
              </a:ext>
            </a:extLst>
          </p:cNvPr>
          <p:cNvPicPr>
            <a:picLocks noChangeAspect="1"/>
          </p:cNvPicPr>
          <p:nvPr/>
        </p:nvPicPr>
        <p:blipFill>
          <a:blip r:embed="rId2">
            <a:clrChange>
              <a:clrFrom>
                <a:srgbClr val="F9F9F9"/>
              </a:clrFrom>
              <a:clrTo>
                <a:srgbClr val="F9F9F9">
                  <a:alpha val="0"/>
                </a:srgbClr>
              </a:clrTo>
            </a:clrChange>
          </a:blip>
          <a:stretch>
            <a:fillRect/>
          </a:stretch>
        </p:blipFill>
        <p:spPr>
          <a:xfrm>
            <a:off x="2910280" y="3084736"/>
            <a:ext cx="3412786" cy="2969723"/>
          </a:xfrm>
          <a:prstGeom prst="rect">
            <a:avLst/>
          </a:prstGeom>
        </p:spPr>
      </p:pic>
    </p:spTree>
    <p:extLst>
      <p:ext uri="{BB962C8B-B14F-4D97-AF65-F5344CB8AC3E}">
        <p14:creationId xmlns:p14="http://schemas.microsoft.com/office/powerpoint/2010/main" val="16814678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CCB72FC-663C-6713-18B9-B167C1164AA7}"/>
              </a:ext>
            </a:extLst>
          </p:cNvPr>
          <p:cNvSpPr>
            <a:spLocks noGrp="1"/>
          </p:cNvSpPr>
          <p:nvPr>
            <p:ph type="sldNum" sz="quarter" idx="12"/>
          </p:nvPr>
        </p:nvSpPr>
        <p:spPr/>
        <p:txBody>
          <a:bodyPr/>
          <a:lstStyle/>
          <a:p>
            <a:fld id="{B6F15528-21DE-4FAA-801E-634DDDAF4B2B}" type="slidenum">
              <a:rPr lang="en-US" smtClean="0"/>
              <a:pPr/>
              <a:t>22</a:t>
            </a:fld>
            <a:endParaRPr lang="en-US"/>
          </a:p>
        </p:txBody>
      </p:sp>
      <p:sp>
        <p:nvSpPr>
          <p:cNvPr id="3" name="Text Placeholder 2">
            <a:extLst>
              <a:ext uri="{FF2B5EF4-FFF2-40B4-BE49-F238E27FC236}">
                <a16:creationId xmlns:a16="http://schemas.microsoft.com/office/drawing/2014/main" id="{8172BB52-0F94-C3AF-C72D-E45C68AF0B58}"/>
              </a:ext>
            </a:extLst>
          </p:cNvPr>
          <p:cNvSpPr>
            <a:spLocks noGrp="1"/>
          </p:cNvSpPr>
          <p:nvPr>
            <p:ph type="body" sz="quarter" idx="13"/>
          </p:nvPr>
        </p:nvSpPr>
        <p:spPr/>
        <p:txBody>
          <a:bodyPr/>
          <a:lstStyle/>
          <a:p>
            <a:r>
              <a:rPr lang="en-GB"/>
              <a:t>Introducing loops</a:t>
            </a:r>
            <a:endParaRPr lang="en-AU"/>
          </a:p>
        </p:txBody>
      </p:sp>
      <p:sp>
        <p:nvSpPr>
          <p:cNvPr id="4" name="Text Placeholder 3">
            <a:extLst>
              <a:ext uri="{FF2B5EF4-FFF2-40B4-BE49-F238E27FC236}">
                <a16:creationId xmlns:a16="http://schemas.microsoft.com/office/drawing/2014/main" id="{EC022841-69F8-D82A-00C1-B08CEBAB17DE}"/>
              </a:ext>
            </a:extLst>
          </p:cNvPr>
          <p:cNvSpPr>
            <a:spLocks noGrp="1"/>
          </p:cNvSpPr>
          <p:nvPr>
            <p:ph type="body" sz="quarter" idx="14"/>
          </p:nvPr>
        </p:nvSpPr>
        <p:spPr/>
        <p:txBody>
          <a:bodyPr/>
          <a:lstStyle/>
          <a:p>
            <a:r>
              <a:rPr lang="en-GB"/>
              <a:t>“</a:t>
            </a:r>
            <a:r>
              <a:rPr lang="en-GB" i="1"/>
              <a:t>Loops are a stack of code that we want to repeat, this could be forever, until an event happens or a certain number of times. Sometimes it’s easier to tell someone to repeat an action 10 times, like throw and catch a ball, rather than telling them to throw the ball, catch the ball, throw the ball, etc.”</a:t>
            </a:r>
          </a:p>
          <a:p>
            <a:r>
              <a:rPr lang="en-GB" b="1"/>
              <a:t>Note: encourage to think about loops that may be important for the game, repeat the question until students guess correctly, and head nodding and shaking are great examples of loops we will include.</a:t>
            </a:r>
          </a:p>
        </p:txBody>
      </p:sp>
    </p:spTree>
    <p:extLst>
      <p:ext uri="{BB962C8B-B14F-4D97-AF65-F5344CB8AC3E}">
        <p14:creationId xmlns:p14="http://schemas.microsoft.com/office/powerpoint/2010/main" val="27687078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F40CE38-1693-46FE-7DDB-D9EC51FD1B14}"/>
              </a:ext>
            </a:extLst>
          </p:cNvPr>
          <p:cNvSpPr>
            <a:spLocks noGrp="1"/>
          </p:cNvSpPr>
          <p:nvPr>
            <p:ph type="sldNum" sz="quarter" idx="12"/>
          </p:nvPr>
        </p:nvSpPr>
        <p:spPr/>
        <p:txBody>
          <a:bodyPr/>
          <a:lstStyle/>
          <a:p>
            <a:fld id="{B6F15528-21DE-4FAA-801E-634DDDAF4B2B}" type="slidenum">
              <a:rPr lang="en-US" smtClean="0"/>
              <a:pPr/>
              <a:t>23</a:t>
            </a:fld>
            <a:endParaRPr lang="en-US"/>
          </a:p>
        </p:txBody>
      </p:sp>
      <p:sp>
        <p:nvSpPr>
          <p:cNvPr id="3" name="Text Placeholder 2">
            <a:extLst>
              <a:ext uri="{FF2B5EF4-FFF2-40B4-BE49-F238E27FC236}">
                <a16:creationId xmlns:a16="http://schemas.microsoft.com/office/drawing/2014/main" id="{2650971E-AFA9-246B-A2A9-3B2EDF1C855E}"/>
              </a:ext>
            </a:extLst>
          </p:cNvPr>
          <p:cNvSpPr>
            <a:spLocks noGrp="1"/>
          </p:cNvSpPr>
          <p:nvPr>
            <p:ph type="body" sz="quarter" idx="13"/>
          </p:nvPr>
        </p:nvSpPr>
        <p:spPr/>
        <p:txBody>
          <a:bodyPr/>
          <a:lstStyle/>
          <a:p>
            <a:r>
              <a:rPr lang="en-AU" dirty="0"/>
              <a:t>Introducing loops</a:t>
            </a:r>
          </a:p>
        </p:txBody>
      </p:sp>
      <p:sp>
        <p:nvSpPr>
          <p:cNvPr id="4" name="Text Placeholder 3">
            <a:extLst>
              <a:ext uri="{FF2B5EF4-FFF2-40B4-BE49-F238E27FC236}">
                <a16:creationId xmlns:a16="http://schemas.microsoft.com/office/drawing/2014/main" id="{B293FDBA-79E4-6787-070A-E1E955C61869}"/>
              </a:ext>
            </a:extLst>
          </p:cNvPr>
          <p:cNvSpPr>
            <a:spLocks noGrp="1"/>
          </p:cNvSpPr>
          <p:nvPr>
            <p:ph type="body" sz="quarter" idx="14"/>
          </p:nvPr>
        </p:nvSpPr>
        <p:spPr>
          <a:xfrm>
            <a:off x="489396" y="1647825"/>
            <a:ext cx="8254554" cy="3562350"/>
          </a:xfrm>
        </p:spPr>
        <p:txBody>
          <a:bodyPr/>
          <a:lstStyle/>
          <a:p>
            <a:r>
              <a:rPr lang="en-AU" sz="2800" b="1" dirty="0">
                <a:solidFill>
                  <a:srgbClr val="233A17"/>
                </a:solidFill>
                <a:latin typeface="Berlin Sans FB"/>
              </a:rPr>
              <a:t>A loop repeats code — forever, or until told to stop</a:t>
            </a:r>
          </a:p>
          <a:p>
            <a:endParaRPr lang="en-AU"/>
          </a:p>
          <a:p>
            <a:r>
              <a:rPr lang="en-AU" sz="2800" b="0" dirty="0">
                <a:solidFill>
                  <a:srgbClr val="233A17"/>
                </a:solidFill>
                <a:latin typeface="Berlin Sans FB"/>
              </a:rPr>
              <a:t>⚾ Throw, catch, throw, catch… = loop!</a:t>
            </a:r>
          </a:p>
          <a:p>
            <a:r>
              <a:rPr lang="en-AU" sz="2800" b="0" dirty="0">
                <a:solidFill>
                  <a:srgbClr val="233A17"/>
                </a:solidFill>
                <a:latin typeface="Berlin Sans FB"/>
              </a:rPr>
              <a:t>🤖 Blossom keeps asking until you guess correctly</a:t>
            </a:r>
          </a:p>
          <a:p>
            <a:endParaRPr lang="en-AU"/>
          </a:p>
          <a:p>
            <a:r>
              <a:rPr lang="en-AU" sz="2800" b="1" dirty="0">
                <a:solidFill>
                  <a:srgbClr val="F3A447"/>
                </a:solidFill>
                <a:latin typeface="Berlin Sans FB"/>
              </a:rPr>
              <a:t>Use “repeat until” — what event stops it?</a:t>
            </a:r>
          </a:p>
        </p:txBody>
      </p:sp>
    </p:spTree>
    <p:extLst>
      <p:ext uri="{BB962C8B-B14F-4D97-AF65-F5344CB8AC3E}">
        <p14:creationId xmlns:p14="http://schemas.microsoft.com/office/powerpoint/2010/main" val="30136833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8D7321D-A4A4-5056-E5DD-9C34FF8C49D9}"/>
              </a:ext>
            </a:extLst>
          </p:cNvPr>
          <p:cNvSpPr>
            <a:spLocks noGrp="1"/>
          </p:cNvSpPr>
          <p:nvPr>
            <p:ph type="sldNum" sz="quarter" idx="12"/>
          </p:nvPr>
        </p:nvSpPr>
        <p:spPr/>
        <p:txBody>
          <a:bodyPr/>
          <a:lstStyle/>
          <a:p>
            <a:fld id="{B6F15528-21DE-4FAA-801E-634DDDAF4B2B}" type="slidenum">
              <a:rPr lang="en-US" smtClean="0"/>
              <a:pPr/>
              <a:t>24</a:t>
            </a:fld>
            <a:endParaRPr lang="en-US"/>
          </a:p>
        </p:txBody>
      </p:sp>
      <p:sp>
        <p:nvSpPr>
          <p:cNvPr id="3" name="Text Placeholder 2">
            <a:extLst>
              <a:ext uri="{FF2B5EF4-FFF2-40B4-BE49-F238E27FC236}">
                <a16:creationId xmlns:a16="http://schemas.microsoft.com/office/drawing/2014/main" id="{7C151821-F901-E336-8618-6077F9273A70}"/>
              </a:ext>
            </a:extLst>
          </p:cNvPr>
          <p:cNvSpPr>
            <a:spLocks noGrp="1"/>
          </p:cNvSpPr>
          <p:nvPr>
            <p:ph type="body" sz="quarter" idx="13"/>
          </p:nvPr>
        </p:nvSpPr>
        <p:spPr/>
        <p:txBody>
          <a:bodyPr/>
          <a:lstStyle/>
          <a:p>
            <a:r>
              <a:rPr lang="en-GB" dirty="0"/>
              <a:t>Loops</a:t>
            </a:r>
            <a:endParaRPr lang="en-AU" dirty="0"/>
          </a:p>
        </p:txBody>
      </p:sp>
      <p:sp>
        <p:nvSpPr>
          <p:cNvPr id="4" name="Text Placeholder 3">
            <a:extLst>
              <a:ext uri="{FF2B5EF4-FFF2-40B4-BE49-F238E27FC236}">
                <a16:creationId xmlns:a16="http://schemas.microsoft.com/office/drawing/2014/main" id="{5AF7E0EE-1E63-0BA2-8329-B8597D1654BF}"/>
              </a:ext>
            </a:extLst>
          </p:cNvPr>
          <p:cNvSpPr>
            <a:spLocks noGrp="1"/>
          </p:cNvSpPr>
          <p:nvPr>
            <p:ph type="body" sz="quarter" idx="14"/>
          </p:nvPr>
        </p:nvSpPr>
        <p:spPr/>
        <p:txBody>
          <a:bodyPr/>
          <a:lstStyle/>
          <a:p>
            <a:r>
              <a:rPr lang="en-GB"/>
              <a:t>When you play the game with your friend, think about when the game stops, and put it into the hexagon!</a:t>
            </a:r>
            <a:endParaRPr lang="en-AU"/>
          </a:p>
          <a:p>
            <a:r>
              <a:rPr lang="en-AU"/>
              <a:t>We will want all of our code inside the repeat until block!</a:t>
            </a:r>
          </a:p>
        </p:txBody>
      </p:sp>
      <p:pic>
        <p:nvPicPr>
          <p:cNvPr id="6" name="Picture 5" descr="A screenshot of a phone  AI-generated content may be incorrect.">
            <a:extLst>
              <a:ext uri="{FF2B5EF4-FFF2-40B4-BE49-F238E27FC236}">
                <a16:creationId xmlns:a16="http://schemas.microsoft.com/office/drawing/2014/main" id="{2BF3A3D4-A72D-E4A9-F123-DE6D9743237B}"/>
              </a:ext>
            </a:extLst>
          </p:cNvPr>
          <p:cNvPicPr>
            <a:picLocks noChangeAspect="1"/>
          </p:cNvPicPr>
          <p:nvPr/>
        </p:nvPicPr>
        <p:blipFill>
          <a:blip r:embed="rId3">
            <a:clrChange>
              <a:clrFrom>
                <a:srgbClr val="F9F9F9"/>
              </a:clrFrom>
              <a:clrTo>
                <a:srgbClr val="F9F9F9">
                  <a:alpha val="0"/>
                </a:srgbClr>
              </a:clrTo>
            </a:clrChange>
          </a:blip>
          <a:stretch>
            <a:fillRect/>
          </a:stretch>
        </p:blipFill>
        <p:spPr>
          <a:xfrm>
            <a:off x="5764565" y="3950086"/>
            <a:ext cx="2979385" cy="2358678"/>
          </a:xfrm>
          <a:prstGeom prst="rect">
            <a:avLst/>
          </a:prstGeom>
        </p:spPr>
      </p:pic>
    </p:spTree>
    <p:extLst>
      <p:ext uri="{BB962C8B-B14F-4D97-AF65-F5344CB8AC3E}">
        <p14:creationId xmlns:p14="http://schemas.microsoft.com/office/powerpoint/2010/main" val="3372836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DCE0AE3-1D19-1113-9A32-D632183E4298}"/>
              </a:ext>
            </a:extLst>
          </p:cNvPr>
          <p:cNvSpPr>
            <a:spLocks noGrp="1"/>
          </p:cNvSpPr>
          <p:nvPr>
            <p:ph type="sldNum" sz="quarter" idx="12"/>
          </p:nvPr>
        </p:nvSpPr>
        <p:spPr/>
        <p:txBody>
          <a:bodyPr/>
          <a:lstStyle/>
          <a:p>
            <a:fld id="{B6F15528-21DE-4FAA-801E-634DDDAF4B2B}" type="slidenum">
              <a:rPr lang="en-US" smtClean="0"/>
              <a:pPr/>
              <a:t>25</a:t>
            </a:fld>
            <a:endParaRPr lang="en-US"/>
          </a:p>
        </p:txBody>
      </p:sp>
      <p:sp>
        <p:nvSpPr>
          <p:cNvPr id="5" name="Text Placeholder 2">
            <a:extLst>
              <a:ext uri="{FF2B5EF4-FFF2-40B4-BE49-F238E27FC236}">
                <a16:creationId xmlns:a16="http://schemas.microsoft.com/office/drawing/2014/main" id="{1E6304F1-037F-B222-919B-57D49F5A5600}"/>
              </a:ext>
            </a:extLst>
          </p:cNvPr>
          <p:cNvSpPr>
            <a:spLocks noGrp="1"/>
          </p:cNvSpPr>
          <p:nvPr>
            <p:ph type="body" sz="quarter" idx="13"/>
          </p:nvPr>
        </p:nvSpPr>
        <p:spPr>
          <a:xfrm>
            <a:off x="488950" y="676275"/>
            <a:ext cx="5505450" cy="952500"/>
          </a:xfrm>
        </p:spPr>
        <p:txBody>
          <a:bodyPr/>
          <a:lstStyle/>
          <a:p>
            <a:r>
              <a:rPr lang="en-GB" dirty="0"/>
              <a:t>Creating Blossom Guessing Game- HINT</a:t>
            </a:r>
            <a:endParaRPr lang="en-AU" dirty="0"/>
          </a:p>
        </p:txBody>
      </p:sp>
      <p:sp>
        <p:nvSpPr>
          <p:cNvPr id="6" name="Text Placeholder 3">
            <a:extLst>
              <a:ext uri="{FF2B5EF4-FFF2-40B4-BE49-F238E27FC236}">
                <a16:creationId xmlns:a16="http://schemas.microsoft.com/office/drawing/2014/main" id="{5B286673-A823-39CA-6F3E-70F6E5F7FD3D}"/>
              </a:ext>
            </a:extLst>
          </p:cNvPr>
          <p:cNvSpPr txBox="1">
            <a:spLocks/>
          </p:cNvSpPr>
          <p:nvPr/>
        </p:nvSpPr>
        <p:spPr>
          <a:xfrm>
            <a:off x="488950" y="2286636"/>
            <a:ext cx="4602557" cy="3562350"/>
          </a:xfrm>
          <a:prstGeom prst="rect">
            <a:avLst/>
          </a:prstGeom>
        </p:spPr>
        <p:txBody>
          <a:bodyPr vert="horz" lIns="91440" tIns="45720" rIns="91440" bIns="45720" rtlCol="0">
            <a:noAutofit/>
          </a:bodyPr>
          <a:lstStyle>
            <a:lvl1pPr marL="178287" indent="-178287" algn="l" defTabSz="475433" rtl="0" eaLnBrk="1" latinLnBrk="0" hangingPunct="1">
              <a:lnSpc>
                <a:spcPts val="3400"/>
              </a:lnSpc>
              <a:spcBef>
                <a:spcPts val="0"/>
              </a:spcBef>
              <a:buFont typeface="Arial" pitchFamily="34" charset="0"/>
              <a:buChar char="•"/>
              <a:defRPr lang="en-US" sz="1600" b="0" kern="1200" cap="none" spc="0" dirty="0" smtClean="0">
                <a:ln w="0"/>
                <a:solidFill>
                  <a:srgbClr val="233A17"/>
                </a:solidFill>
                <a:latin typeface="Aptos" panose="020B0004020202020204" pitchFamily="34" charset="0"/>
                <a:ea typeface="+mn-ea"/>
                <a:cs typeface="+mn-cs"/>
              </a:defRPr>
            </a:lvl1pPr>
            <a:lvl2pPr marL="386290" indent="-148573" algn="l" defTabSz="475433" rtl="0" eaLnBrk="1" latinLnBrk="0" hangingPunct="1">
              <a:lnSpc>
                <a:spcPts val="3400"/>
              </a:lnSpc>
              <a:spcBef>
                <a:spcPts val="0"/>
              </a:spcBef>
              <a:buFont typeface="Wingdings" panose="05000000000000000000" pitchFamily="2" charset="2"/>
              <a:buChar char="§"/>
              <a:defRPr lang="en-US" sz="1600" b="0" kern="1200" cap="none" spc="0" dirty="0" smtClean="0">
                <a:ln w="0"/>
                <a:solidFill>
                  <a:srgbClr val="233A17"/>
                </a:solidFill>
                <a:latin typeface="Aptos" panose="020B0004020202020204" pitchFamily="34" charset="0"/>
                <a:ea typeface="+mn-ea"/>
                <a:cs typeface="+mn-cs"/>
              </a:defRPr>
            </a:lvl2pPr>
            <a:lvl3pPr marL="594292" indent="-118859" algn="l" defTabSz="475433" rtl="0" eaLnBrk="1" latinLnBrk="0" hangingPunct="1">
              <a:lnSpc>
                <a:spcPts val="3400"/>
              </a:lnSpc>
              <a:spcBef>
                <a:spcPts val="0"/>
              </a:spcBef>
              <a:buFont typeface="Arial" pitchFamily="34" charset="0"/>
              <a:buChar char="•"/>
              <a:defRPr lang="en-US" sz="1600" b="0" kern="1200" cap="none" spc="0" dirty="0" smtClean="0">
                <a:ln w="0"/>
                <a:solidFill>
                  <a:srgbClr val="233A17"/>
                </a:solidFill>
                <a:latin typeface="Aptos" panose="020B0004020202020204" pitchFamily="34" charset="0"/>
                <a:ea typeface="+mn-ea"/>
                <a:cs typeface="+mn-cs"/>
              </a:defRPr>
            </a:lvl3pPr>
            <a:lvl4pPr marL="832008" indent="-118859" algn="l" defTabSz="475433" rtl="0" eaLnBrk="1" latinLnBrk="0" hangingPunct="1">
              <a:lnSpc>
                <a:spcPts val="3400"/>
              </a:lnSpc>
              <a:spcBef>
                <a:spcPts val="0"/>
              </a:spcBef>
              <a:buFont typeface="Arial" pitchFamily="34" charset="0"/>
              <a:buChar char="–"/>
              <a:defRPr lang="en-US" sz="1600" b="0" kern="1200" cap="none" spc="0" dirty="0" smtClean="0">
                <a:ln w="0"/>
                <a:solidFill>
                  <a:srgbClr val="233A17"/>
                </a:solidFill>
                <a:latin typeface="Aptos" panose="020B0004020202020204" pitchFamily="34" charset="0"/>
                <a:ea typeface="+mn-ea"/>
                <a:cs typeface="+mn-cs"/>
              </a:defRPr>
            </a:lvl4pPr>
            <a:lvl5pPr marL="1069725" indent="-118859" algn="l" defTabSz="475433" rtl="0" eaLnBrk="1" latinLnBrk="0" hangingPunct="1">
              <a:lnSpc>
                <a:spcPts val="3400"/>
              </a:lnSpc>
              <a:spcBef>
                <a:spcPts val="0"/>
              </a:spcBef>
              <a:buFont typeface="Arial" pitchFamily="34" charset="0"/>
              <a:buChar char="»"/>
              <a:defRPr lang="en-AU" sz="1600" b="0" kern="1200" cap="none" spc="0" dirty="0">
                <a:ln w="0"/>
                <a:solidFill>
                  <a:srgbClr val="233A17"/>
                </a:solidFill>
                <a:latin typeface="Aptos" panose="020B0004020202020204"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r>
              <a:rPr lang="en-AU" b="1"/>
              <a:t>Instruction note: </a:t>
            </a:r>
            <a:r>
              <a:rPr lang="en-GB" b="1"/>
              <a:t>Your code should look something like this</a:t>
            </a:r>
            <a:r>
              <a:rPr lang="en-AU" b="1"/>
              <a:t>. </a:t>
            </a:r>
            <a:r>
              <a:rPr lang="en-GB" b="1"/>
              <a:t>Again, we can play around with all the bubbles in white to better suit our game</a:t>
            </a:r>
            <a:r>
              <a:rPr lang="en-AU" b="1"/>
              <a:t>.</a:t>
            </a:r>
            <a:endParaRPr lang="en-GB" b="1"/>
          </a:p>
          <a:p>
            <a:r>
              <a:rPr lang="en-AU" b="1"/>
              <a:t>Sample script</a:t>
            </a:r>
            <a:r>
              <a:rPr lang="en-AU"/>
              <a:t>: “</a:t>
            </a:r>
            <a:r>
              <a:rPr lang="en-GB" i="1"/>
              <a:t>Should Blossom speak for longer or would you prefer it to say different things?</a:t>
            </a:r>
            <a:r>
              <a:rPr lang="en-AU" i="1"/>
              <a:t>”</a:t>
            </a:r>
          </a:p>
        </p:txBody>
      </p:sp>
      <p:pic>
        <p:nvPicPr>
          <p:cNvPr id="4" name="Picture 3">
            <a:extLst>
              <a:ext uri="{FF2B5EF4-FFF2-40B4-BE49-F238E27FC236}">
                <a16:creationId xmlns:a16="http://schemas.microsoft.com/office/drawing/2014/main" id="{161D6324-0C1E-AFD7-F732-540E0F185DC6}"/>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4894" b="94894" l="4118" r="93824">
                        <a14:foregroundMark x1="8235" y1="5319" x2="8235" y2="5319"/>
                        <a14:foregroundMark x1="4118" y1="5106" x2="4118" y2="5106"/>
                        <a14:foregroundMark x1="8235" y1="22128" x2="8235" y2="22128"/>
                        <a14:foregroundMark x1="18235" y1="23830" x2="18235" y2="23830"/>
                        <a14:foregroundMark x1="18235" y1="20426" x2="18235" y2="20426"/>
                        <a14:foregroundMark x1="17059" y1="22553" x2="17059" y2="22553"/>
                        <a14:foregroundMark x1="15000" y1="23830" x2="15000" y2="23830"/>
                        <a14:foregroundMark x1="11176" y1="24894" x2="11176" y2="24894"/>
                        <a14:foregroundMark x1="10000" y1="25106" x2="10000" y2="25106"/>
                        <a14:foregroundMark x1="10000" y1="25106" x2="9118" y2="25106"/>
                        <a14:foregroundMark x1="5588" y1="25319" x2="5588" y2="25319"/>
                        <a14:foregroundMark x1="4118" y1="26383" x2="6176" y2="52979"/>
                        <a14:foregroundMark x1="6176" y1="52979" x2="16471" y2="68511"/>
                        <a14:foregroundMark x1="16471" y1="68511" x2="16176" y2="81277"/>
                        <a14:foregroundMark x1="16176" y1="81277" x2="27647" y2="95532"/>
                        <a14:foregroundMark x1="27647" y1="95532" x2="49118" y2="94043"/>
                        <a14:foregroundMark x1="49118" y1="94043" x2="57059" y2="80851"/>
                        <a14:foregroundMark x1="57059" y1="80851" x2="52059" y2="42128"/>
                        <a14:foregroundMark x1="52059" y1="42128" x2="12647" y2="33830"/>
                        <a14:foregroundMark x1="3235" y1="82128" x2="12647" y2="94681"/>
                        <a14:foregroundMark x1="12647" y1="94681" x2="64412" y2="95106"/>
                        <a14:foregroundMark x1="64412" y1="95106" x2="50588" y2="85957"/>
                        <a14:foregroundMark x1="50588" y1="85957" x2="27059" y2="84681"/>
                        <a14:foregroundMark x1="17353" y1="85319" x2="43235" y2="81489"/>
                        <a14:foregroundMark x1="43235" y1="85957" x2="54118" y2="78298"/>
                        <a14:foregroundMark x1="18235" y1="84894" x2="31471" y2="82979"/>
                        <a14:foregroundMark x1="19118" y1="66383" x2="36765" y2="62340"/>
                        <a14:foregroundMark x1="40294" y1="68298" x2="52941" y2="62340"/>
                        <a14:foregroundMark x1="52941" y1="62340" x2="40000" y2="68511"/>
                        <a14:foregroundMark x1="40000" y1="68511" x2="47353" y2="66383"/>
                        <a14:foregroundMark x1="43824" y1="61277" x2="44118" y2="67021"/>
                        <a14:foregroundMark x1="41765" y1="60000" x2="43529" y2="68723"/>
                        <a14:foregroundMark x1="19118" y1="61915" x2="30588" y2="62766"/>
                        <a14:foregroundMark x1="15294" y1="83617" x2="29118" y2="82979"/>
                        <a14:foregroundMark x1="13824" y1="29362" x2="58529" y2="28936"/>
                        <a14:foregroundMark x1="58529" y1="28936" x2="69412" y2="29574"/>
                        <a14:foregroundMark x1="15000" y1="31064" x2="63824" y2="31915"/>
                        <a14:foregroundMark x1="63824" y1="31915" x2="68235" y2="31702"/>
                        <a14:foregroundMark x1="19118" y1="44468" x2="32353" y2="45532"/>
                        <a14:foregroundMark x1="38824" y1="45532" x2="46176" y2="45532"/>
                        <a14:foregroundMark x1="16176" y1="43830" x2="31471" y2="43191"/>
                        <a14:foregroundMark x1="31471" y1="43191" x2="32647" y2="43191"/>
                        <a14:foregroundMark x1="15588" y1="45745" x2="31471" y2="46596"/>
                        <a14:foregroundMark x1="76176" y1="16383" x2="84118" y2="15957"/>
                        <a14:foregroundMark x1="90588" y1="16170" x2="92941" y2="14255"/>
                        <a14:foregroundMark x1="87353" y1="15957" x2="93824" y2="15319"/>
                        <a14:foregroundMark x1="74706" y1="14894" x2="85000" y2="14043"/>
                        <a14:foregroundMark x1="7941" y1="8085" x2="31765" y2="10851"/>
                        <a14:foregroundMark x1="6765" y1="5957" x2="30294" y2="8085"/>
                      </a14:backgroundRemoval>
                    </a14:imgEffect>
                  </a14:imgLayer>
                </a14:imgProps>
              </a:ext>
            </a:extLst>
          </a:blip>
          <a:stretch>
            <a:fillRect/>
          </a:stretch>
        </p:blipFill>
        <p:spPr>
          <a:xfrm>
            <a:off x="5542795" y="1516550"/>
            <a:ext cx="3238500" cy="4476750"/>
          </a:xfrm>
          <a:prstGeom prst="rect">
            <a:avLst/>
          </a:prstGeom>
        </p:spPr>
      </p:pic>
    </p:spTree>
    <p:extLst>
      <p:ext uri="{BB962C8B-B14F-4D97-AF65-F5344CB8AC3E}">
        <p14:creationId xmlns:p14="http://schemas.microsoft.com/office/powerpoint/2010/main" val="19223049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292A843-BE54-1647-FDC7-1D68FE675A4B}"/>
              </a:ext>
            </a:extLst>
          </p:cNvPr>
          <p:cNvSpPr>
            <a:spLocks noGrp="1"/>
          </p:cNvSpPr>
          <p:nvPr>
            <p:ph type="sldNum" sz="quarter" idx="12"/>
          </p:nvPr>
        </p:nvSpPr>
        <p:spPr/>
        <p:txBody>
          <a:bodyPr/>
          <a:lstStyle/>
          <a:p>
            <a:fld id="{B6F15528-21DE-4FAA-801E-634DDDAF4B2B}" type="slidenum">
              <a:rPr lang="en-US" smtClean="0"/>
              <a:pPr/>
              <a:t>26</a:t>
            </a:fld>
            <a:endParaRPr lang="en-US"/>
          </a:p>
        </p:txBody>
      </p:sp>
      <p:sp>
        <p:nvSpPr>
          <p:cNvPr id="3" name="Text Placeholder 2">
            <a:extLst>
              <a:ext uri="{FF2B5EF4-FFF2-40B4-BE49-F238E27FC236}">
                <a16:creationId xmlns:a16="http://schemas.microsoft.com/office/drawing/2014/main" id="{6BDFB0D9-8361-CCB3-4195-D528A68F2236}"/>
              </a:ext>
            </a:extLst>
          </p:cNvPr>
          <p:cNvSpPr>
            <a:spLocks noGrp="1"/>
          </p:cNvSpPr>
          <p:nvPr>
            <p:ph type="body" sz="quarter" idx="13"/>
          </p:nvPr>
        </p:nvSpPr>
        <p:spPr/>
        <p:txBody>
          <a:bodyPr/>
          <a:lstStyle/>
          <a:p>
            <a:r>
              <a:rPr lang="en-AU" dirty="0"/>
              <a:t>Building Blossom’s Spine</a:t>
            </a:r>
          </a:p>
        </p:txBody>
      </p:sp>
      <p:sp>
        <p:nvSpPr>
          <p:cNvPr id="6" name="Text Placeholder 5">
            <a:extLst>
              <a:ext uri="{FF2B5EF4-FFF2-40B4-BE49-F238E27FC236}">
                <a16:creationId xmlns:a16="http://schemas.microsoft.com/office/drawing/2014/main" id="{61A9F0EB-F0D7-59BE-4967-A692BD83CCA5}"/>
              </a:ext>
            </a:extLst>
          </p:cNvPr>
          <p:cNvSpPr>
            <a:spLocks noGrp="1"/>
          </p:cNvSpPr>
          <p:nvPr>
            <p:ph type="body" sz="quarter" idx="14"/>
          </p:nvPr>
        </p:nvSpPr>
        <p:spPr/>
        <p:txBody>
          <a:bodyPr/>
          <a:lstStyle/>
          <a:p>
            <a:endParaRPr lang="en-AU"/>
          </a:p>
        </p:txBody>
      </p:sp>
      <p:pic>
        <p:nvPicPr>
          <p:cNvPr id="10" name="Picture 9">
            <a:extLst>
              <a:ext uri="{FF2B5EF4-FFF2-40B4-BE49-F238E27FC236}">
                <a16:creationId xmlns:a16="http://schemas.microsoft.com/office/drawing/2014/main" id="{41645670-171F-5E0C-C8B9-FE349EEC0AC5}"/>
              </a:ext>
            </a:extLst>
          </p:cNvPr>
          <p:cNvPicPr>
            <a:picLocks noChangeAspect="1"/>
          </p:cNvPicPr>
          <p:nvPr/>
        </p:nvPicPr>
        <p:blipFill>
          <a:blip r:embed="rId2"/>
          <a:stretch>
            <a:fillRect/>
          </a:stretch>
        </p:blipFill>
        <p:spPr>
          <a:xfrm>
            <a:off x="2111174" y="1602491"/>
            <a:ext cx="5683651" cy="4924425"/>
          </a:xfrm>
          <a:prstGeom prst="rect">
            <a:avLst/>
          </a:prstGeom>
        </p:spPr>
      </p:pic>
    </p:spTree>
    <p:extLst>
      <p:ext uri="{BB962C8B-B14F-4D97-AF65-F5344CB8AC3E}">
        <p14:creationId xmlns:p14="http://schemas.microsoft.com/office/powerpoint/2010/main" val="212436596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169CD31-F2B6-2642-6BBA-8C86BC4E5475}"/>
              </a:ext>
            </a:extLst>
          </p:cNvPr>
          <p:cNvSpPr>
            <a:spLocks noGrp="1"/>
          </p:cNvSpPr>
          <p:nvPr>
            <p:ph type="sldNum" sz="quarter" idx="12"/>
          </p:nvPr>
        </p:nvSpPr>
        <p:spPr/>
        <p:txBody>
          <a:bodyPr/>
          <a:lstStyle/>
          <a:p>
            <a:fld id="{B6F15528-21DE-4FAA-801E-634DDDAF4B2B}" type="slidenum">
              <a:rPr lang="en-US" smtClean="0"/>
              <a:pPr/>
              <a:t>27</a:t>
            </a:fld>
            <a:endParaRPr lang="en-US"/>
          </a:p>
        </p:txBody>
      </p:sp>
      <p:sp>
        <p:nvSpPr>
          <p:cNvPr id="3" name="Text Placeholder 2">
            <a:extLst>
              <a:ext uri="{FF2B5EF4-FFF2-40B4-BE49-F238E27FC236}">
                <a16:creationId xmlns:a16="http://schemas.microsoft.com/office/drawing/2014/main" id="{6BDC1629-CA89-C89C-B632-8DEABE0A4233}"/>
              </a:ext>
            </a:extLst>
          </p:cNvPr>
          <p:cNvSpPr>
            <a:spLocks noGrp="1"/>
          </p:cNvSpPr>
          <p:nvPr>
            <p:ph type="body" sz="quarter" idx="13"/>
          </p:nvPr>
        </p:nvSpPr>
        <p:spPr/>
        <p:txBody>
          <a:bodyPr/>
          <a:lstStyle/>
          <a:p>
            <a:r>
              <a:rPr lang="en-GB"/>
              <a:t>Coding discussion</a:t>
            </a:r>
            <a:endParaRPr lang="en-AU"/>
          </a:p>
        </p:txBody>
      </p:sp>
      <p:sp>
        <p:nvSpPr>
          <p:cNvPr id="4" name="Text Placeholder 3">
            <a:extLst>
              <a:ext uri="{FF2B5EF4-FFF2-40B4-BE49-F238E27FC236}">
                <a16:creationId xmlns:a16="http://schemas.microsoft.com/office/drawing/2014/main" id="{DD12AB4D-812B-BBF5-3F49-438448134A6F}"/>
              </a:ext>
            </a:extLst>
          </p:cNvPr>
          <p:cNvSpPr>
            <a:spLocks noGrp="1"/>
          </p:cNvSpPr>
          <p:nvPr>
            <p:ph type="body" sz="quarter" idx="14"/>
          </p:nvPr>
        </p:nvSpPr>
        <p:spPr/>
        <p:txBody>
          <a:bodyPr/>
          <a:lstStyle/>
          <a:p>
            <a:r>
              <a:rPr lang="en-GB" dirty="0"/>
              <a:t>Have a discussion with the students about future occupations or daily tasks that may be easier with coding</a:t>
            </a:r>
          </a:p>
          <a:p>
            <a:r>
              <a:rPr lang="en-AU" dirty="0"/>
              <a:t>Coding is like a problem-solving superpower, what problem would you use coding to help solve</a:t>
            </a:r>
          </a:p>
          <a:p>
            <a:r>
              <a:rPr lang="en-AU" dirty="0"/>
              <a:t>Even if you’re job doesn’t need coding skills, it can teach us how to break problems down into smaller steps. When can this be useful?</a:t>
            </a:r>
          </a:p>
        </p:txBody>
      </p:sp>
    </p:spTree>
    <p:extLst>
      <p:ext uri="{BB962C8B-B14F-4D97-AF65-F5344CB8AC3E}">
        <p14:creationId xmlns:p14="http://schemas.microsoft.com/office/powerpoint/2010/main" val="406237680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F3B77EB-5A54-0C07-2406-B303EA637F14}"/>
              </a:ext>
            </a:extLst>
          </p:cNvPr>
          <p:cNvSpPr>
            <a:spLocks noGrp="1"/>
          </p:cNvSpPr>
          <p:nvPr>
            <p:ph type="sldNum" sz="quarter" idx="12"/>
          </p:nvPr>
        </p:nvSpPr>
        <p:spPr/>
        <p:txBody>
          <a:bodyPr/>
          <a:lstStyle/>
          <a:p>
            <a:fld id="{B6F15528-21DE-4FAA-801E-634DDDAF4B2B}" type="slidenum">
              <a:rPr lang="en-US" smtClean="0"/>
              <a:pPr/>
              <a:t>28</a:t>
            </a:fld>
            <a:endParaRPr lang="en-US"/>
          </a:p>
        </p:txBody>
      </p:sp>
      <p:sp>
        <p:nvSpPr>
          <p:cNvPr id="3" name="Text Placeholder 2">
            <a:extLst>
              <a:ext uri="{FF2B5EF4-FFF2-40B4-BE49-F238E27FC236}">
                <a16:creationId xmlns:a16="http://schemas.microsoft.com/office/drawing/2014/main" id="{FAEE4E71-5876-A2C4-FD26-CE548216836A}"/>
              </a:ext>
            </a:extLst>
          </p:cNvPr>
          <p:cNvSpPr>
            <a:spLocks noGrp="1"/>
          </p:cNvSpPr>
          <p:nvPr>
            <p:ph type="body" sz="quarter" idx="13"/>
          </p:nvPr>
        </p:nvSpPr>
        <p:spPr/>
        <p:txBody>
          <a:bodyPr/>
          <a:lstStyle/>
          <a:p>
            <a:r>
              <a:rPr lang="en-AU" dirty="0"/>
              <a:t>Survey</a:t>
            </a:r>
          </a:p>
        </p:txBody>
      </p:sp>
      <p:sp>
        <p:nvSpPr>
          <p:cNvPr id="4" name="Text Placeholder 3">
            <a:extLst>
              <a:ext uri="{FF2B5EF4-FFF2-40B4-BE49-F238E27FC236}">
                <a16:creationId xmlns:a16="http://schemas.microsoft.com/office/drawing/2014/main" id="{E13AA2F1-3E8E-F220-694A-21D127C46EFF}"/>
              </a:ext>
            </a:extLst>
          </p:cNvPr>
          <p:cNvSpPr>
            <a:spLocks noGrp="1"/>
          </p:cNvSpPr>
          <p:nvPr>
            <p:ph type="body" sz="quarter" idx="14"/>
          </p:nvPr>
        </p:nvSpPr>
        <p:spPr/>
        <p:txBody>
          <a:bodyPr/>
          <a:lstStyle/>
          <a:p>
            <a:endParaRPr lang="en-AU"/>
          </a:p>
        </p:txBody>
      </p:sp>
      <p:pic>
        <p:nvPicPr>
          <p:cNvPr id="6" name="Picture 5">
            <a:extLst>
              <a:ext uri="{FF2B5EF4-FFF2-40B4-BE49-F238E27FC236}">
                <a16:creationId xmlns:a16="http://schemas.microsoft.com/office/drawing/2014/main" id="{7F24838B-E97C-997A-9E7A-D9D94BAE99B1}"/>
              </a:ext>
            </a:extLst>
          </p:cNvPr>
          <p:cNvPicPr>
            <a:picLocks noChangeAspect="1"/>
          </p:cNvPicPr>
          <p:nvPr/>
        </p:nvPicPr>
        <p:blipFill>
          <a:blip r:embed="rId2"/>
          <a:stretch>
            <a:fillRect/>
          </a:stretch>
        </p:blipFill>
        <p:spPr>
          <a:xfrm>
            <a:off x="2290834" y="1659810"/>
            <a:ext cx="5324331" cy="4648954"/>
          </a:xfrm>
          <a:prstGeom prst="rect">
            <a:avLst/>
          </a:prstGeom>
        </p:spPr>
      </p:pic>
    </p:spTree>
    <p:extLst>
      <p:ext uri="{BB962C8B-B14F-4D97-AF65-F5344CB8AC3E}">
        <p14:creationId xmlns:p14="http://schemas.microsoft.com/office/powerpoint/2010/main" val="92349993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59CE9FC-1BAC-3AC6-42B3-0FDE54699F51}"/>
              </a:ext>
            </a:extLst>
          </p:cNvPr>
          <p:cNvSpPr>
            <a:spLocks noGrp="1"/>
          </p:cNvSpPr>
          <p:nvPr>
            <p:ph type="sldNum" sz="quarter" idx="12"/>
          </p:nvPr>
        </p:nvSpPr>
        <p:spPr/>
        <p:txBody>
          <a:bodyPr/>
          <a:lstStyle/>
          <a:p>
            <a:fld id="{B6F15528-21DE-4FAA-801E-634DDDAF4B2B}" type="slidenum">
              <a:rPr lang="en-US" smtClean="0"/>
              <a:pPr/>
              <a:t>29</a:t>
            </a:fld>
            <a:endParaRPr lang="en-US"/>
          </a:p>
        </p:txBody>
      </p:sp>
      <p:sp>
        <p:nvSpPr>
          <p:cNvPr id="3" name="Text Placeholder 2">
            <a:extLst>
              <a:ext uri="{FF2B5EF4-FFF2-40B4-BE49-F238E27FC236}">
                <a16:creationId xmlns:a16="http://schemas.microsoft.com/office/drawing/2014/main" id="{B718FE30-23A8-AFDD-958C-2AFAA59B5734}"/>
              </a:ext>
            </a:extLst>
          </p:cNvPr>
          <p:cNvSpPr>
            <a:spLocks noGrp="1"/>
          </p:cNvSpPr>
          <p:nvPr>
            <p:ph type="body" sz="quarter" idx="13"/>
          </p:nvPr>
        </p:nvSpPr>
        <p:spPr/>
        <p:txBody>
          <a:bodyPr/>
          <a:lstStyle/>
          <a:p>
            <a:r>
              <a:rPr lang="en-AU"/>
              <a:t>Summary</a:t>
            </a:r>
          </a:p>
        </p:txBody>
      </p:sp>
      <p:sp>
        <p:nvSpPr>
          <p:cNvPr id="4" name="Text Placeholder 3">
            <a:extLst>
              <a:ext uri="{FF2B5EF4-FFF2-40B4-BE49-F238E27FC236}">
                <a16:creationId xmlns:a16="http://schemas.microsoft.com/office/drawing/2014/main" id="{B463E487-B00A-BEE0-0687-C8749E4C9DEF}"/>
              </a:ext>
            </a:extLst>
          </p:cNvPr>
          <p:cNvSpPr>
            <a:spLocks noGrp="1"/>
          </p:cNvSpPr>
          <p:nvPr>
            <p:ph type="body" sz="quarter" idx="14"/>
          </p:nvPr>
        </p:nvSpPr>
        <p:spPr/>
        <p:txBody>
          <a:bodyPr/>
          <a:lstStyle/>
          <a:p>
            <a:r>
              <a:rPr lang="en-AU" dirty="0"/>
              <a:t>Name an example of an IF statement in day-to-day life, what is the EVENT and what is the ACTION</a:t>
            </a:r>
          </a:p>
          <a:p>
            <a:r>
              <a:rPr lang="en-AU" dirty="0"/>
              <a:t>Why do we use loops?</a:t>
            </a:r>
          </a:p>
          <a:p>
            <a:r>
              <a:rPr lang="en-AU" dirty="0"/>
              <a:t>What is an advantage of creating our own blocks?</a:t>
            </a:r>
          </a:p>
        </p:txBody>
      </p:sp>
    </p:spTree>
    <p:extLst>
      <p:ext uri="{BB962C8B-B14F-4D97-AF65-F5344CB8AC3E}">
        <p14:creationId xmlns:p14="http://schemas.microsoft.com/office/powerpoint/2010/main" val="2852150750"/>
      </p:ext>
    </p:extLst>
  </p:cSld>
  <p:clrMapOvr>
    <a:masterClrMapping/>
  </p:clrMapOvr>
</p:sld>
</file>

<file path=ppt/theme/theme1.xml><?xml version="1.0" encoding="utf-8"?>
<a:theme xmlns:a="http://schemas.openxmlformats.org/drawingml/2006/main" name="Office Theme">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45</TotalTime>
  <Words>1680</Words>
  <Application>Microsoft Office PowerPoint</Application>
  <PresentationFormat>A4 Paper (210x297 mm)</PresentationFormat>
  <Paragraphs>193</Paragraphs>
  <Slides>29</Slides>
  <Notes>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29</vt:i4>
      </vt:variant>
    </vt:vector>
  </HeadingPairs>
  <TitlesOfParts>
    <vt:vector size="36" baseType="lpstr">
      <vt:lpstr>Berlin Sans FB Demi</vt:lpstr>
      <vt:lpstr>Calibri</vt:lpstr>
      <vt:lpstr>Arial</vt:lpstr>
      <vt:lpstr>Wingdings</vt:lpstr>
      <vt:lpstr>Aptos</vt:lpstr>
      <vt:lpstr>Berlin Sans FB</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Brown Cute Abstract Aesthetic Chronology Timeline Infographic</dc:title>
  <dc:creator>Sophia Jäger</dc:creator>
  <cp:lastModifiedBy>Ben Kelly</cp:lastModifiedBy>
  <cp:revision>3</cp:revision>
  <dcterms:created xsi:type="dcterms:W3CDTF">2006-08-16T00:00:00Z</dcterms:created>
  <dcterms:modified xsi:type="dcterms:W3CDTF">2026-05-11T01:06:25Z</dcterms:modified>
  <dc:identifier>DAGuyFn6prM</dc:identifier>
</cp:coreProperties>
</file>