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omments/modernComment_160_CFC10CD2.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7B_206C5451.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84_D77F7000.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50"/>
  </p:notesMasterIdLst>
  <p:sldIdLst>
    <p:sldId id="370" r:id="rId2"/>
    <p:sldId id="351" r:id="rId3"/>
    <p:sldId id="352" r:id="rId4"/>
    <p:sldId id="353" r:id="rId5"/>
    <p:sldId id="359" r:id="rId6"/>
    <p:sldId id="309" r:id="rId7"/>
    <p:sldId id="371" r:id="rId8"/>
    <p:sldId id="374" r:id="rId9"/>
    <p:sldId id="377" r:id="rId10"/>
    <p:sldId id="378" r:id="rId11"/>
    <p:sldId id="376" r:id="rId12"/>
    <p:sldId id="413" r:id="rId13"/>
    <p:sldId id="408" r:id="rId14"/>
    <p:sldId id="407" r:id="rId15"/>
    <p:sldId id="411" r:id="rId16"/>
    <p:sldId id="410" r:id="rId17"/>
    <p:sldId id="409" r:id="rId18"/>
    <p:sldId id="379" r:id="rId19"/>
    <p:sldId id="403" r:id="rId20"/>
    <p:sldId id="418" r:id="rId21"/>
    <p:sldId id="427" r:id="rId22"/>
    <p:sldId id="420" r:id="rId23"/>
    <p:sldId id="424" r:id="rId24"/>
    <p:sldId id="421" r:id="rId25"/>
    <p:sldId id="422" r:id="rId26"/>
    <p:sldId id="423" r:id="rId27"/>
    <p:sldId id="388" r:id="rId28"/>
    <p:sldId id="425" r:id="rId29"/>
    <p:sldId id="384" r:id="rId30"/>
    <p:sldId id="394" r:id="rId31"/>
    <p:sldId id="392" r:id="rId32"/>
    <p:sldId id="397" r:id="rId33"/>
    <p:sldId id="395" r:id="rId34"/>
    <p:sldId id="396" r:id="rId35"/>
    <p:sldId id="398" r:id="rId36"/>
    <p:sldId id="401" r:id="rId37"/>
    <p:sldId id="399" r:id="rId38"/>
    <p:sldId id="391" r:id="rId39"/>
    <p:sldId id="393" r:id="rId40"/>
    <p:sldId id="400" r:id="rId41"/>
    <p:sldId id="385" r:id="rId42"/>
    <p:sldId id="402" r:id="rId43"/>
    <p:sldId id="406" r:id="rId44"/>
    <p:sldId id="405" r:id="rId45"/>
    <p:sldId id="412" r:id="rId46"/>
    <p:sldId id="414" r:id="rId47"/>
    <p:sldId id="426" r:id="rId48"/>
    <p:sldId id="355" r:id="rId49"/>
  </p:sldIdLst>
  <p:sldSz cx="9906000" cy="6858000" type="A4"/>
  <p:notesSz cx="7099300" cy="10234613"/>
  <p:embeddedFontLst>
    <p:embeddedFont>
      <p:font typeface="Berlin Sans FB" panose="020E0602020502020306" pitchFamily="34" charset="0"/>
      <p:regular r:id="rId51"/>
      <p:bold r:id="rId52"/>
    </p:embeddedFont>
    <p:embeddedFont>
      <p:font typeface="Berlin Sans FB Demi" panose="020E0802020502020306" pitchFamily="34" charset="0"/>
      <p:bold r:id="rId53"/>
    </p:embeddedFont>
    <p:embeddedFont>
      <p:font typeface="Cambria Math" panose="02040503050406030204" pitchFamily="18" charset="0"/>
      <p:regular r:id="rId54"/>
    </p:embeddedFont>
  </p:embeddedFontLst>
  <p:defaultTextStyle>
    <a:defPPr>
      <a:defRPr lang="en-US"/>
    </a:defPPr>
    <a:lvl1pPr marL="0" algn="l" defTabSz="574700" rtl="0" eaLnBrk="1" latinLnBrk="0" hangingPunct="1">
      <a:defRPr sz="1131" kern="1200">
        <a:solidFill>
          <a:schemeClr val="tx1"/>
        </a:solidFill>
        <a:latin typeface="+mn-lt"/>
        <a:ea typeface="+mn-ea"/>
        <a:cs typeface="+mn-cs"/>
      </a:defRPr>
    </a:lvl1pPr>
    <a:lvl2pPr marL="287350" algn="l" defTabSz="574700" rtl="0" eaLnBrk="1" latinLnBrk="0" hangingPunct="1">
      <a:defRPr sz="1131" kern="1200">
        <a:solidFill>
          <a:schemeClr val="tx1"/>
        </a:solidFill>
        <a:latin typeface="+mn-lt"/>
        <a:ea typeface="+mn-ea"/>
        <a:cs typeface="+mn-cs"/>
      </a:defRPr>
    </a:lvl2pPr>
    <a:lvl3pPr marL="574700" algn="l" defTabSz="574700" rtl="0" eaLnBrk="1" latinLnBrk="0" hangingPunct="1">
      <a:defRPr sz="1131" kern="1200">
        <a:solidFill>
          <a:schemeClr val="tx1"/>
        </a:solidFill>
        <a:latin typeface="+mn-lt"/>
        <a:ea typeface="+mn-ea"/>
        <a:cs typeface="+mn-cs"/>
      </a:defRPr>
    </a:lvl3pPr>
    <a:lvl4pPr marL="862051" algn="l" defTabSz="574700" rtl="0" eaLnBrk="1" latinLnBrk="0" hangingPunct="1">
      <a:defRPr sz="1131" kern="1200">
        <a:solidFill>
          <a:schemeClr val="tx1"/>
        </a:solidFill>
        <a:latin typeface="+mn-lt"/>
        <a:ea typeface="+mn-ea"/>
        <a:cs typeface="+mn-cs"/>
      </a:defRPr>
    </a:lvl4pPr>
    <a:lvl5pPr marL="1149401" algn="l" defTabSz="574700" rtl="0" eaLnBrk="1" latinLnBrk="0" hangingPunct="1">
      <a:defRPr sz="1131" kern="1200">
        <a:solidFill>
          <a:schemeClr val="tx1"/>
        </a:solidFill>
        <a:latin typeface="+mn-lt"/>
        <a:ea typeface="+mn-ea"/>
        <a:cs typeface="+mn-cs"/>
      </a:defRPr>
    </a:lvl5pPr>
    <a:lvl6pPr marL="1436751" algn="l" defTabSz="574700" rtl="0" eaLnBrk="1" latinLnBrk="0" hangingPunct="1">
      <a:defRPr sz="1131" kern="1200">
        <a:solidFill>
          <a:schemeClr val="tx1"/>
        </a:solidFill>
        <a:latin typeface="+mn-lt"/>
        <a:ea typeface="+mn-ea"/>
        <a:cs typeface="+mn-cs"/>
      </a:defRPr>
    </a:lvl6pPr>
    <a:lvl7pPr marL="1724101" algn="l" defTabSz="574700" rtl="0" eaLnBrk="1" latinLnBrk="0" hangingPunct="1">
      <a:defRPr sz="1131" kern="1200">
        <a:solidFill>
          <a:schemeClr val="tx1"/>
        </a:solidFill>
        <a:latin typeface="+mn-lt"/>
        <a:ea typeface="+mn-ea"/>
        <a:cs typeface="+mn-cs"/>
      </a:defRPr>
    </a:lvl7pPr>
    <a:lvl8pPr marL="2011451" algn="l" defTabSz="574700" rtl="0" eaLnBrk="1" latinLnBrk="0" hangingPunct="1">
      <a:defRPr sz="1131" kern="1200">
        <a:solidFill>
          <a:schemeClr val="tx1"/>
        </a:solidFill>
        <a:latin typeface="+mn-lt"/>
        <a:ea typeface="+mn-ea"/>
        <a:cs typeface="+mn-cs"/>
      </a:defRPr>
    </a:lvl8pPr>
    <a:lvl9pPr marL="2298802" algn="l" defTabSz="574700" rtl="0" eaLnBrk="1" latinLnBrk="0" hangingPunct="1">
      <a:defRPr sz="1131" kern="1200">
        <a:solidFill>
          <a:schemeClr val="tx1"/>
        </a:solidFill>
        <a:latin typeface="+mn-lt"/>
        <a:ea typeface="+mn-ea"/>
        <a:cs typeface="+mn-cs"/>
      </a:defRPr>
    </a:lvl9pPr>
  </p:defaultTextStyle>
  <p:extLst>
    <p:ext uri="{521415D9-36F7-43E2-AB2F-B90AF26B5E84}">
      <p14:sectionLst xmlns:p14="http://schemas.microsoft.com/office/powerpoint/2010/main">
        <p14:section name="Lesson Overview" id="{7144915D-B6DD-4027-B5BE-5A35041DFF69}">
          <p14:sldIdLst>
            <p14:sldId id="370"/>
            <p14:sldId id="351"/>
            <p14:sldId id="352"/>
            <p14:sldId id="353"/>
            <p14:sldId id="359"/>
          </p14:sldIdLst>
        </p14:section>
        <p14:section name="Recap" id="{872E96F2-1C39-4F19-99AC-8CB8086603D4}">
          <p14:sldIdLst>
            <p14:sldId id="309"/>
            <p14:sldId id="371"/>
          </p14:sldIdLst>
        </p14:section>
        <p14:section name="Sensors" id="{99F9668B-4AB7-4D9A-BDAB-6A0E282E4157}">
          <p14:sldIdLst>
            <p14:sldId id="374"/>
            <p14:sldId id="377"/>
            <p14:sldId id="378"/>
            <p14:sldId id="376"/>
            <p14:sldId id="413"/>
            <p14:sldId id="408"/>
            <p14:sldId id="407"/>
            <p14:sldId id="411"/>
            <p14:sldId id="410"/>
            <p14:sldId id="409"/>
            <p14:sldId id="379"/>
          </p14:sldIdLst>
        </p14:section>
        <p14:section name="Control Process" id="{D0858B5E-4336-4AD1-9A3B-3D4837FEF2AF}">
          <p14:sldIdLst>
            <p14:sldId id="403"/>
            <p14:sldId id="418"/>
            <p14:sldId id="427"/>
            <p14:sldId id="420"/>
            <p14:sldId id="424"/>
            <p14:sldId id="421"/>
            <p14:sldId id="422"/>
            <p14:sldId id="423"/>
          </p14:sldIdLst>
        </p14:section>
        <p14:section name="Computer Language" id="{8D5C99FD-00A7-4B0D-A949-DFAB1F9BD5DC}">
          <p14:sldIdLst>
            <p14:sldId id="388"/>
            <p14:sldId id="425"/>
            <p14:sldId id="384"/>
            <p14:sldId id="394"/>
            <p14:sldId id="392"/>
            <p14:sldId id="397"/>
            <p14:sldId id="395"/>
            <p14:sldId id="396"/>
            <p14:sldId id="398"/>
            <p14:sldId id="401"/>
            <p14:sldId id="399"/>
            <p14:sldId id="391"/>
            <p14:sldId id="393"/>
            <p14:sldId id="400"/>
            <p14:sldId id="385"/>
            <p14:sldId id="402"/>
          </p14:sldIdLst>
        </p14:section>
        <p14:section name="Hands-on building" id="{E9331969-665A-45AE-8E3A-64B7107A3B5C}">
          <p14:sldIdLst>
            <p14:sldId id="406"/>
            <p14:sldId id="405"/>
          </p14:sldIdLst>
        </p14:section>
        <p14:section name="Wrap Up" id="{85C9C7DE-C9E5-404F-B6C1-4A2C78765023}">
          <p14:sldIdLst>
            <p14:sldId id="412"/>
            <p14:sldId id="414"/>
            <p14:sldId id="426"/>
            <p14:sldId id="355"/>
          </p14:sldIdLst>
        </p14:section>
      </p14:sectionLst>
    </p:ext>
    <p:ext uri="{EFAFB233-063F-42B5-8137-9DF3F51BA10A}">
      <p15:sldGuideLst xmlns:p15="http://schemas.microsoft.com/office/powerpoint/2012/main">
        <p15:guide id="1" orient="horz" pos="777" userDrawn="1">
          <p15:clr>
            <a:srgbClr val="A4A3A4"/>
          </p15:clr>
        </p15:guide>
        <p15:guide id="2" pos="3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118331-30BF-BD9E-22F5-240C9400A628}" name="Sophia Jaeger" initials="SJ" userId="S::jaeg0019@flinders.edu.au::cd671728-153b-43d2-8153-a89315e48cfc" providerId="AD"/>
  <p188:author id="{DE215789-CFDA-6D65-0321-FCCCA613B87E}" name="luca.leisten@gess.ethz.ch" initials="lu" userId="S::urn:spo:guest#luca.leisten@gess.ethz.ch::" providerId="AD"/>
  <p188:author id="{D5EEB4D4-1C6E-56FE-7676-F28F4FF861FC}" name="olmuss@student.ethz.ch" initials="ol" userId="S::urn:spo:guest#olmuss@student.ethz.ch::"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EBD5"/>
    <a:srgbClr val="954501"/>
    <a:srgbClr val="233A17"/>
    <a:srgbClr val="F8C891"/>
    <a:srgbClr val="614E0B"/>
    <a:srgbClr val="F98001"/>
    <a:srgbClr val="D4B46C"/>
    <a:srgbClr val="4A1D00"/>
    <a:srgbClr val="657736"/>
    <a:srgbClr val="C987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975F5A-15B5-4711-AB82-A59507AA6F51}" v="1" dt="2026-05-11T01:00:31.0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654" y="96"/>
      </p:cViewPr>
      <p:guideLst>
        <p:guide orient="horz" pos="777"/>
        <p:guide pos="3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61" Type="http://schemas.microsoft.com/office/2018/10/relationships/authors" Targe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Kelly" userId="79179b44-934c-4bdd-82f6-75b69b2eecee" providerId="ADAL" clId="{A042A029-C61D-4345-AC60-70288B726536}"/>
    <pc:docChg chg="undo custSel modSld">
      <pc:chgData name="Ben Kelly" userId="79179b44-934c-4bdd-82f6-75b69b2eecee" providerId="ADAL" clId="{A042A029-C61D-4345-AC60-70288B726536}" dt="2026-05-11T01:00:35.986" v="13" actId="26606"/>
      <pc:docMkLst>
        <pc:docMk/>
      </pc:docMkLst>
      <pc:sldChg chg="addSp delSp modSp mod modClrScheme chgLayout">
        <pc:chgData name="Ben Kelly" userId="79179b44-934c-4bdd-82f6-75b69b2eecee" providerId="ADAL" clId="{A042A029-C61D-4345-AC60-70288B726536}" dt="2026-05-11T01:00:35.986" v="13" actId="26606"/>
        <pc:sldMkLst>
          <pc:docMk/>
          <pc:sldMk cId="2380967299" sldId="412"/>
        </pc:sldMkLst>
        <pc:spChg chg="mod ord">
          <ac:chgData name="Ben Kelly" userId="79179b44-934c-4bdd-82f6-75b69b2eecee" providerId="ADAL" clId="{A042A029-C61D-4345-AC60-70288B726536}" dt="2026-05-11T01:00:35.986" v="13" actId="26606"/>
          <ac:spMkLst>
            <pc:docMk/>
            <pc:sldMk cId="2380967299" sldId="412"/>
            <ac:spMk id="2" creationId="{FA69CEA0-799B-EDE8-37EE-698D48F4D498}"/>
          </ac:spMkLst>
        </pc:spChg>
        <pc:spChg chg="mod ord">
          <ac:chgData name="Ben Kelly" userId="79179b44-934c-4bdd-82f6-75b69b2eecee" providerId="ADAL" clId="{A042A029-C61D-4345-AC60-70288B726536}" dt="2026-05-11T01:00:35.986" v="13" actId="26606"/>
          <ac:spMkLst>
            <pc:docMk/>
            <pc:sldMk cId="2380967299" sldId="412"/>
            <ac:spMk id="3" creationId="{1D6B8CCC-9C28-B7D1-15A5-CE9BDAC951C9}"/>
          </ac:spMkLst>
        </pc:spChg>
        <pc:spChg chg="add del mod">
          <ac:chgData name="Ben Kelly" userId="79179b44-934c-4bdd-82f6-75b69b2eecee" providerId="ADAL" clId="{A042A029-C61D-4345-AC60-70288B726536}" dt="2026-05-11T01:00:35.986" v="13" actId="26606"/>
          <ac:spMkLst>
            <pc:docMk/>
            <pc:sldMk cId="2380967299" sldId="412"/>
            <ac:spMk id="4" creationId="{70839B51-47EF-47FA-85C6-18FE78E56A86}"/>
          </ac:spMkLst>
        </pc:spChg>
        <pc:spChg chg="add del mod">
          <ac:chgData name="Ben Kelly" userId="79179b44-934c-4bdd-82f6-75b69b2eecee" providerId="ADAL" clId="{A042A029-C61D-4345-AC60-70288B726536}" dt="2026-05-11T01:00:35.986" v="13" actId="26606"/>
          <ac:spMkLst>
            <pc:docMk/>
            <pc:sldMk cId="2380967299" sldId="412"/>
            <ac:spMk id="10" creationId="{D349B087-990F-8CE7-2831-C9DBD56C93FF}"/>
          </ac:spMkLst>
        </pc:spChg>
        <pc:spChg chg="add del mod">
          <ac:chgData name="Ben Kelly" userId="79179b44-934c-4bdd-82f6-75b69b2eecee" providerId="ADAL" clId="{A042A029-C61D-4345-AC60-70288B726536}" dt="2026-05-11T01:00:35.986" v="13" actId="26606"/>
          <ac:spMkLst>
            <pc:docMk/>
            <pc:sldMk cId="2380967299" sldId="412"/>
            <ac:spMk id="12" creationId="{EEFE1B17-C135-63C8-55F2-E7A82FFD36FD}"/>
          </ac:spMkLst>
        </pc:spChg>
        <pc:spChg chg="add del mod">
          <ac:chgData name="Ben Kelly" userId="79179b44-934c-4bdd-82f6-75b69b2eecee" providerId="ADAL" clId="{A042A029-C61D-4345-AC60-70288B726536}" dt="2026-05-11T01:00:35.986" v="13" actId="26606"/>
          <ac:spMkLst>
            <pc:docMk/>
            <pc:sldMk cId="2380967299" sldId="412"/>
            <ac:spMk id="14" creationId="{2FB16804-075E-A85E-4733-7B9EBFAA6F2A}"/>
          </ac:spMkLst>
        </pc:spChg>
        <pc:picChg chg="add mod">
          <ac:chgData name="Ben Kelly" userId="79179b44-934c-4bdd-82f6-75b69b2eecee" providerId="ADAL" clId="{A042A029-C61D-4345-AC60-70288B726536}" dt="2026-05-11T01:00:35.986" v="13" actId="26606"/>
          <ac:picMkLst>
            <pc:docMk/>
            <pc:sldMk cId="2380967299" sldId="412"/>
            <ac:picMk id="5" creationId="{2D184FC1-552E-0EF0-B069-E6F3FFEF0B18}"/>
          </ac:picMkLst>
        </pc:picChg>
      </pc:sldChg>
    </pc:docChg>
  </pc:docChgLst>
  <pc:docChgLst>
    <pc:chgData name="Sophia Jaeger" userId="cd671728-153b-43d2-8153-a89315e48cfc" providerId="ADAL" clId="{4108DB21-E8EE-4783-A79B-AFF5CD9BBC9F}"/>
    <pc:docChg chg="custSel delSld modSld modSection">
      <pc:chgData name="Sophia Jaeger" userId="cd671728-153b-43d2-8153-a89315e48cfc" providerId="ADAL" clId="{4108DB21-E8EE-4783-A79B-AFF5CD9BBC9F}" dt="2026-04-26T15:09:18.476" v="12" actId="13926"/>
      <pc:docMkLst>
        <pc:docMk/>
      </pc:docMkLst>
      <pc:sldChg chg="addSp delSp modSp mod modAnim">
        <pc:chgData name="Sophia Jaeger" userId="cd671728-153b-43d2-8153-a89315e48cfc" providerId="ADAL" clId="{4108DB21-E8EE-4783-A79B-AFF5CD9BBC9F}" dt="2026-04-26T15:09:18.476" v="12" actId="13926"/>
        <pc:sldMkLst>
          <pc:docMk/>
          <pc:sldMk cId="3286274396" sldId="406"/>
        </pc:sldMkLst>
        <pc:spChg chg="mod">
          <ac:chgData name="Sophia Jaeger" userId="cd671728-153b-43d2-8153-a89315e48cfc" providerId="ADAL" clId="{4108DB21-E8EE-4783-A79B-AFF5CD9BBC9F}" dt="2026-04-26T15:09:18.476" v="12" actId="13926"/>
          <ac:spMkLst>
            <pc:docMk/>
            <pc:sldMk cId="3286274396" sldId="406"/>
            <ac:spMk id="3" creationId="{11582889-51E6-7B56-A506-EF1905DD5AED}"/>
          </ac:spMkLst>
        </pc:spChg>
        <pc:picChg chg="add mod">
          <ac:chgData name="Sophia Jaeger" userId="cd671728-153b-43d2-8153-a89315e48cfc" providerId="ADAL" clId="{4108DB21-E8EE-4783-A79B-AFF5CD9BBC9F}" dt="2026-04-26T15:09:14.938" v="11"/>
          <ac:picMkLst>
            <pc:docMk/>
            <pc:sldMk cId="3286274396" sldId="406"/>
            <ac:picMk id="5" creationId="{B305AC2A-9715-3C4C-34CE-564F0BFA31FC}"/>
          </ac:picMkLst>
        </pc:picChg>
      </pc:sldChg>
      <pc:sldChg chg="modSp mod">
        <pc:chgData name="Sophia Jaeger" userId="cd671728-153b-43d2-8153-a89315e48cfc" providerId="ADAL" clId="{4108DB21-E8EE-4783-A79B-AFF5CD9BBC9F}" dt="2026-04-26T14:09:29.001" v="2" actId="20577"/>
        <pc:sldMkLst>
          <pc:docMk/>
          <pc:sldMk cId="2380967299" sldId="412"/>
        </pc:sldMkLst>
        <pc:spChg chg="mod">
          <ac:chgData name="Sophia Jaeger" userId="cd671728-153b-43d2-8153-a89315e48cfc" providerId="ADAL" clId="{4108DB21-E8EE-4783-A79B-AFF5CD9BBC9F}" dt="2026-04-26T14:09:29.001" v="2" actId="20577"/>
          <ac:spMkLst>
            <pc:docMk/>
            <pc:sldMk cId="2380967299" sldId="412"/>
            <ac:spMk id="4" creationId="{70839B51-47EF-47FA-85C6-18FE78E56A86}"/>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033503074857514"/>
          <c:y val="4.7129352859775785E-2"/>
          <c:w val="0.79934606606412462"/>
          <c:h val="0.72202505897963709"/>
        </c:manualLayout>
      </c:layout>
      <c:lineChart>
        <c:grouping val="standard"/>
        <c:varyColors val="0"/>
        <c:ser>
          <c:idx val="0"/>
          <c:order val="0"/>
          <c:tx>
            <c:strRef>
              <c:f>Sheet1!$B$1</c:f>
              <c:strCache>
                <c:ptCount val="1"/>
                <c:pt idx="0">
                  <c:v>Student 1</c:v>
                </c:pt>
              </c:strCache>
            </c:strRef>
          </c:tx>
          <c:spPr>
            <a:ln w="22225" cap="rnd" cmpd="sng" algn="ctr">
              <a:solidFill>
                <a:schemeClr val="accent1"/>
              </a:solidFill>
              <a:round/>
            </a:ln>
            <a:effectLst/>
          </c:spPr>
          <c:marker>
            <c:symbol val="none"/>
          </c:marker>
          <c:cat>
            <c:numRef>
              <c:f>Sheet1!$A$2:$A$11</c:f>
              <c:numCache>
                <c:formatCode>General</c:formatCode>
                <c:ptCount val="10"/>
                <c:pt idx="0">
                  <c:v>5</c:v>
                </c:pt>
                <c:pt idx="1">
                  <c:v>10</c:v>
                </c:pt>
                <c:pt idx="2">
                  <c:v>15</c:v>
                </c:pt>
                <c:pt idx="3">
                  <c:v>20</c:v>
                </c:pt>
                <c:pt idx="4">
                  <c:v>25</c:v>
                </c:pt>
                <c:pt idx="5">
                  <c:v>30</c:v>
                </c:pt>
                <c:pt idx="6">
                  <c:v>35</c:v>
                </c:pt>
                <c:pt idx="7">
                  <c:v>40</c:v>
                </c:pt>
                <c:pt idx="8">
                  <c:v>45</c:v>
                </c:pt>
                <c:pt idx="9">
                  <c:v>50</c:v>
                </c:pt>
              </c:numCache>
            </c:numRef>
          </c:cat>
          <c:val>
            <c:numRef>
              <c:f>Sheet1!$B$2:$B$11</c:f>
              <c:numCache>
                <c:formatCode>General</c:formatCode>
                <c:ptCount val="10"/>
                <c:pt idx="0">
                  <c:v>2</c:v>
                </c:pt>
                <c:pt idx="1">
                  <c:v>3.8</c:v>
                </c:pt>
                <c:pt idx="2">
                  <c:v>6</c:v>
                </c:pt>
                <c:pt idx="3">
                  <c:v>7.2</c:v>
                </c:pt>
                <c:pt idx="4">
                  <c:v>10</c:v>
                </c:pt>
                <c:pt idx="5">
                  <c:v>12</c:v>
                </c:pt>
                <c:pt idx="6">
                  <c:v>14</c:v>
                </c:pt>
                <c:pt idx="7">
                  <c:v>16.3</c:v>
                </c:pt>
                <c:pt idx="8">
                  <c:v>19</c:v>
                </c:pt>
                <c:pt idx="9">
                  <c:v>20</c:v>
                </c:pt>
              </c:numCache>
            </c:numRef>
          </c:val>
          <c:smooth val="0"/>
          <c:extLst>
            <c:ext xmlns:c16="http://schemas.microsoft.com/office/drawing/2014/chart" uri="{C3380CC4-5D6E-409C-BE32-E72D297353CC}">
              <c16:uniqueId val="{00000000-0796-4501-81C0-E88970B5026E}"/>
            </c:ext>
          </c:extLst>
        </c:ser>
        <c:ser>
          <c:idx val="1"/>
          <c:order val="1"/>
          <c:tx>
            <c:strRef>
              <c:f>Sheet1!$C$1</c:f>
              <c:strCache>
                <c:ptCount val="1"/>
                <c:pt idx="0">
                  <c:v>Student 2</c:v>
                </c:pt>
              </c:strCache>
            </c:strRef>
          </c:tx>
          <c:spPr>
            <a:ln w="22225" cap="rnd" cmpd="sng" algn="ctr">
              <a:solidFill>
                <a:schemeClr val="accent3"/>
              </a:solidFill>
              <a:round/>
            </a:ln>
            <a:effectLst/>
          </c:spPr>
          <c:marker>
            <c:symbol val="none"/>
          </c:marker>
          <c:cat>
            <c:numRef>
              <c:f>Sheet1!$A$2:$A$11</c:f>
              <c:numCache>
                <c:formatCode>General</c:formatCode>
                <c:ptCount val="10"/>
                <c:pt idx="0">
                  <c:v>5</c:v>
                </c:pt>
                <c:pt idx="1">
                  <c:v>10</c:v>
                </c:pt>
                <c:pt idx="2">
                  <c:v>15</c:v>
                </c:pt>
                <c:pt idx="3">
                  <c:v>20</c:v>
                </c:pt>
                <c:pt idx="4">
                  <c:v>25</c:v>
                </c:pt>
                <c:pt idx="5">
                  <c:v>30</c:v>
                </c:pt>
                <c:pt idx="6">
                  <c:v>35</c:v>
                </c:pt>
                <c:pt idx="7">
                  <c:v>40</c:v>
                </c:pt>
                <c:pt idx="8">
                  <c:v>45</c:v>
                </c:pt>
                <c:pt idx="9">
                  <c:v>50</c:v>
                </c:pt>
              </c:numCache>
            </c:numRef>
          </c:cat>
          <c:val>
            <c:numRef>
              <c:f>Sheet1!$C$2:$C$11</c:f>
              <c:numCache>
                <c:formatCode>General</c:formatCode>
                <c:ptCount val="10"/>
                <c:pt idx="0">
                  <c:v>2.1</c:v>
                </c:pt>
                <c:pt idx="1">
                  <c:v>4.2</c:v>
                </c:pt>
                <c:pt idx="2">
                  <c:v>6.3</c:v>
                </c:pt>
                <c:pt idx="3">
                  <c:v>8</c:v>
                </c:pt>
                <c:pt idx="4">
                  <c:v>10.5</c:v>
                </c:pt>
                <c:pt idx="5">
                  <c:v>11.8</c:v>
                </c:pt>
                <c:pt idx="6">
                  <c:v>14.7</c:v>
                </c:pt>
                <c:pt idx="7">
                  <c:v>16.8</c:v>
                </c:pt>
                <c:pt idx="8">
                  <c:v>18</c:v>
                </c:pt>
                <c:pt idx="9">
                  <c:v>21</c:v>
                </c:pt>
              </c:numCache>
            </c:numRef>
          </c:val>
          <c:smooth val="0"/>
          <c:extLst>
            <c:ext xmlns:c16="http://schemas.microsoft.com/office/drawing/2014/chart" uri="{C3380CC4-5D6E-409C-BE32-E72D297353CC}">
              <c16:uniqueId val="{00000001-0796-4501-81C0-E88970B5026E}"/>
            </c:ext>
          </c:extLst>
        </c:ser>
        <c:dLbls>
          <c:showLegendKey val="0"/>
          <c:showVal val="0"/>
          <c:showCatName val="0"/>
          <c:showSerName val="0"/>
          <c:showPercent val="0"/>
          <c:showBubbleSize val="0"/>
        </c:dLbls>
        <c:smooth val="0"/>
        <c:axId val="1980266960"/>
        <c:axId val="1980249680"/>
      </c:lineChart>
      <c:catAx>
        <c:axId val="1980266960"/>
        <c:scaling>
          <c:orientation val="minMax"/>
        </c:scaling>
        <c:delete val="0"/>
        <c:axPos val="b"/>
        <c:title>
          <c:tx>
            <c:rich>
              <a:bodyPr rot="0" spcFirstLastPara="1" vertOverflow="ellipsis" vert="horz" wrap="square" anchor="ctr" anchorCtr="1"/>
              <a:lstStyle/>
              <a:p>
                <a:pPr>
                  <a:defRPr sz="1197" b="0" i="0" u="none" strike="noStrike" kern="1200" cap="all" baseline="0">
                    <a:solidFill>
                      <a:schemeClr val="tx1"/>
                    </a:solidFill>
                    <a:latin typeface="+mn-lt"/>
                    <a:ea typeface="+mn-ea"/>
                    <a:cs typeface="+mn-cs"/>
                  </a:defRPr>
                </a:pPr>
                <a:r>
                  <a:rPr lang="en-AU" dirty="0">
                    <a:solidFill>
                      <a:schemeClr val="tx1"/>
                    </a:solidFill>
                  </a:rPr>
                  <a:t>Distance from hand to sensor</a:t>
                </a:r>
              </a:p>
            </c:rich>
          </c:tx>
          <c:overlay val="0"/>
          <c:spPr>
            <a:noFill/>
            <a:ln>
              <a:noFill/>
            </a:ln>
            <a:effectLst/>
          </c:spPr>
          <c:txPr>
            <a:bodyPr rot="0" spcFirstLastPara="1" vertOverflow="ellipsis" vert="horz" wrap="square" anchor="ctr" anchorCtr="1"/>
            <a:lstStyle/>
            <a:p>
              <a:pPr>
                <a:defRPr sz="1197" b="0" i="0" u="none" strike="noStrike" kern="1200" cap="all"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n-US"/>
          </a:p>
        </c:txPr>
        <c:crossAx val="1980249680"/>
        <c:crosses val="autoZero"/>
        <c:auto val="1"/>
        <c:lblAlgn val="ctr"/>
        <c:lblOffset val="100"/>
        <c:noMultiLvlLbl val="0"/>
      </c:catAx>
      <c:valAx>
        <c:axId val="1980249680"/>
        <c:scaling>
          <c:orientation val="minMax"/>
        </c:scaling>
        <c:delete val="0"/>
        <c:axPos val="l"/>
        <c:title>
          <c:tx>
            <c:rich>
              <a:bodyPr rot="-5400000" spcFirstLastPara="1" vertOverflow="ellipsis" vert="horz" wrap="square" anchor="ctr" anchorCtr="1"/>
              <a:lstStyle/>
              <a:p>
                <a:pPr>
                  <a:defRPr sz="1197" b="0" i="0" u="none" strike="noStrike" kern="1200" cap="all" baseline="0">
                    <a:solidFill>
                      <a:schemeClr val="tx1"/>
                    </a:solidFill>
                    <a:latin typeface="+mn-lt"/>
                    <a:ea typeface="+mn-ea"/>
                    <a:cs typeface="+mn-cs"/>
                  </a:defRPr>
                </a:pPr>
                <a:r>
                  <a:rPr lang="en-AU" dirty="0">
                    <a:solidFill>
                      <a:schemeClr val="tx1"/>
                    </a:solidFill>
                  </a:rPr>
                  <a:t>Sensor data</a:t>
                </a:r>
              </a:p>
            </c:rich>
          </c:tx>
          <c:overlay val="0"/>
          <c:spPr>
            <a:noFill/>
            <a:ln>
              <a:noFill/>
            </a:ln>
            <a:effectLst/>
          </c:spPr>
          <c:txPr>
            <a:bodyPr rot="-5400000" spcFirstLastPara="1" vertOverflow="ellipsis" vert="horz" wrap="square" anchor="ctr" anchorCtr="1"/>
            <a:lstStyle/>
            <a:p>
              <a:pPr>
                <a:defRPr sz="1197" b="0" i="0" u="none" strike="noStrike" kern="1200" cap="all"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n-US"/>
          </a:p>
        </c:txPr>
        <c:crossAx val="1980266960"/>
        <c:crosses val="autoZero"/>
        <c:crossBetween val="between"/>
      </c:valAx>
      <c:spPr>
        <a:solidFill>
          <a:schemeClr val="bg1"/>
        </a:solidFill>
        <a:ln>
          <a:noFill/>
        </a:ln>
        <a:effectLst/>
      </c:spPr>
    </c:plotArea>
    <c:legend>
      <c:legendPos val="b"/>
      <c:layout>
        <c:manualLayout>
          <c:xMode val="edge"/>
          <c:yMode val="edge"/>
          <c:x val="0.20919767402931588"/>
          <c:y val="8.7318311221472891E-2"/>
          <c:w val="0.6255889099638775"/>
          <c:h val="0.1320270097273220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lumMod val="95000"/>
      </a:schemeClr>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1197"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862"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1197" kern="1200" spc="20" baseline="0"/>
  </cs:valueAxis>
  <cs:wall>
    <cs:lnRef idx="0"/>
    <cs:fillRef idx="0"/>
    <cs:effectRef idx="0"/>
    <cs:fontRef idx="minor">
      <a:schemeClr val="dk1"/>
    </cs:fontRef>
  </cs:wall>
</cs:chartStyle>
</file>

<file path=ppt/comments/modernComment_17B_206C5451.xml><?xml version="1.0" encoding="utf-8"?>
<p188:cmLst xmlns:a="http://schemas.openxmlformats.org/drawingml/2006/main" xmlns:r="http://schemas.openxmlformats.org/officeDocument/2006/relationships" xmlns:p188="http://schemas.microsoft.com/office/powerpoint/2018/8/main">
  <p188:cm id="{3AB1EFD8-8AC8-4366-AB08-42990C9123ED}" authorId="{DE215789-CFDA-6D65-0321-FCCCA613B87E}" created="2026-02-24T09:39:36.540">
    <ac:deMkLst xmlns:ac="http://schemas.microsoft.com/office/drawing/2013/main/command">
      <pc:docMk xmlns:pc="http://schemas.microsoft.com/office/powerpoint/2013/main/command"/>
      <pc:sldMk xmlns:pc="http://schemas.microsoft.com/office/powerpoint/2013/main/command" cId="543970385" sldId="379"/>
      <ac:spMk id="4" creationId="{7024D03A-7AC6-A14E-31C3-636FAD4034DE}"/>
    </ac:deMkLst>
    <p188:txBody>
      <a:bodyPr/>
      <a:lstStyle/>
      <a:p>
        <a:r>
          <a:rPr lang="de-DE"/>
          <a:t>we did sometjing similar with the 13-16 years old yesterday and they barely identified any sensors. Be prepared that this will be too difficult for kids and they will only come up with one (sight)</a:t>
        </a:r>
      </a:p>
    </p188:txBody>
  </p188:cm>
</p188:cmLst>
</file>

<file path=ppt/comments/modernComment_160_CFC10CD2.xml><?xml version="1.0" encoding="utf-8"?>
<p188:cmLst xmlns:a="http://schemas.openxmlformats.org/drawingml/2006/main" xmlns:r="http://schemas.openxmlformats.org/officeDocument/2006/relationships" xmlns:p188="http://schemas.microsoft.com/office/powerpoint/2018/8/main">
  <p188:cm id="{31820FE1-9C78-4D9B-B615-FC59A2E16265}" authorId="{DE215789-CFDA-6D65-0321-FCCCA613B87E}" created="2026-02-24T09:36:47.287">
    <ac:deMkLst xmlns:ac="http://schemas.microsoft.com/office/drawing/2013/main/command">
      <pc:docMk xmlns:pc="http://schemas.microsoft.com/office/powerpoint/2013/main/command"/>
      <pc:sldMk xmlns:pc="http://schemas.microsoft.com/office/powerpoint/2013/main/command" cId="3485535442" sldId="352"/>
      <ac:spMk id="7" creationId="{1123B11A-1646-BCAB-265A-0C82AA3D20CD}"/>
    </ac:deMkLst>
    <p188:txBody>
      <a:bodyPr/>
      <a:lstStyle/>
      <a:p>
        <a:r>
          <a:rPr lang="de-DE"/>
          <a:t>this lesson is veeeery ambitious. You're introducing very complex concepts (sensors &amp; binary language &amp; electricity &amp; programming + still wanting to build. Keep in mind that you always need time to distribute the kits and for children to find the right pieces before they can even build the head. 30 minutes will very likely not be enough time. A good way to address that you're actually going to be done with the build is by starting with the building and then doing the content. This also will keep children motivated because they can start with the fun right away. And then if you run out of time you can put the least relevant content last to just skip if there's not time left</a:t>
        </a:r>
      </a:p>
    </p188:txBody>
  </p188:cm>
</p188:cmLst>
</file>

<file path=ppt/comments/modernComment_184_D77F7000.xml><?xml version="1.0" encoding="utf-8"?>
<p188:cmLst xmlns:a="http://schemas.openxmlformats.org/drawingml/2006/main" xmlns:r="http://schemas.openxmlformats.org/officeDocument/2006/relationships" xmlns:p188="http://schemas.microsoft.com/office/powerpoint/2018/8/main">
  <p188:cm id="{3BC16647-D0D7-466A-987F-09B83C01C75D}" authorId="{DE215789-CFDA-6D65-0321-FCCCA613B87E}" created="2026-02-24T09:42:09.939">
    <ac:deMkLst xmlns:ac="http://schemas.microsoft.com/office/drawing/2013/main/command">
      <pc:docMk xmlns:pc="http://schemas.microsoft.com/office/powerpoint/2013/main/command"/>
      <pc:sldMk xmlns:pc="http://schemas.microsoft.com/office/powerpoint/2013/main/command" cId="3615453184" sldId="388"/>
      <ac:spMk id="3" creationId="{83EA4D8C-D44A-F726-5C06-F1FABC720487}"/>
    </ac:deMkLst>
    <p188:txBody>
      <a:bodyPr/>
      <a:lstStyle/>
      <a:p>
        <a:r>
          <a:rPr lang="de-DE"/>
          <a:t>I would honestly leave this out completely. You just explained the information chain of how a robot works and now you want them to understand something very complex on top of this. Chances are very high that you will loose the kids here. I know that your activity is based on this but maybe rather think of doing a simple activity with sensors? E.g., have them connect the senses with the sensors that can sense them</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4F3F5AEF-4F6C-41E2-869B-89F90C9BC9CB}" type="datetimeFigureOut">
              <a:rPr lang="en-US" smtClean="0"/>
              <a:t>5/11/2026</a:t>
            </a:fld>
            <a:endParaRPr lang="en-US"/>
          </a:p>
        </p:txBody>
      </p:sp>
      <p:sp>
        <p:nvSpPr>
          <p:cNvPr id="4" name="Slide Image Placeholder 3"/>
          <p:cNvSpPr>
            <a:spLocks noGrp="1" noRot="1" noChangeAspect="1"/>
          </p:cNvSpPr>
          <p:nvPr>
            <p:ph type="sldImg" idx="2"/>
          </p:nvPr>
        </p:nvSpPr>
        <p:spPr>
          <a:xfrm>
            <a:off x="1054100" y="1279525"/>
            <a:ext cx="4991100"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383E2FB7-BCAC-4152-98AC-87135F10653C}" type="slidenum">
              <a:rPr lang="en-US" smtClean="0"/>
              <a:t>‹#›</a:t>
            </a:fld>
            <a:endParaRPr lang="en-US"/>
          </a:p>
        </p:txBody>
      </p:sp>
    </p:spTree>
    <p:extLst>
      <p:ext uri="{BB962C8B-B14F-4D97-AF65-F5344CB8AC3E}">
        <p14:creationId xmlns:p14="http://schemas.microsoft.com/office/powerpoint/2010/main" val="3206548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Sensory organs: https://media.istockphoto.com/id/1256560323/vector/five-senses-concept-with-human-organs.jpg?s=612x612&amp;w=0&amp;k=20&amp;c=8T7iU0oQAdMrw_CZeNzJ0WJvaHDY9iu6wP8cw87NkOA= </a:t>
            </a:r>
          </a:p>
          <a:p>
            <a:r>
              <a:rPr lang="en-AU"/>
              <a:t>Camera: https://cdn.shopaccino.com/startech/products/2mp-wi-fi-robot-pt-camera-6741-a-157808_l.png?v=591</a:t>
            </a:r>
          </a:p>
          <a:p>
            <a:r>
              <a:rPr lang="en-AU"/>
              <a:t>Microphone: https://www.australiankaraoke.com.au/wp-content/uploads/2021/04/SoundArt-SGM-58.jpg</a:t>
            </a:r>
          </a:p>
          <a:p>
            <a:r>
              <a:rPr lang="en-AU"/>
              <a:t>Touch pad: https://5.imimg.com/data5/SELLER/Default/2023/6/318683739/JT/GN/FQ/83194000/71meeyqptcl.jpg</a:t>
            </a:r>
          </a:p>
          <a:p>
            <a:endParaRPr lang="en-AU"/>
          </a:p>
        </p:txBody>
      </p:sp>
      <p:sp>
        <p:nvSpPr>
          <p:cNvPr id="4" name="Slide Number Placeholder 3"/>
          <p:cNvSpPr>
            <a:spLocks noGrp="1"/>
          </p:cNvSpPr>
          <p:nvPr>
            <p:ph type="sldNum" sz="quarter" idx="5"/>
          </p:nvPr>
        </p:nvSpPr>
        <p:spPr/>
        <p:txBody>
          <a:bodyPr/>
          <a:lstStyle/>
          <a:p>
            <a:fld id="{383E2FB7-BCAC-4152-98AC-87135F10653C}" type="slidenum">
              <a:rPr lang="en-US" smtClean="0"/>
              <a:t>11</a:t>
            </a:fld>
            <a:endParaRPr lang="en-US"/>
          </a:p>
        </p:txBody>
      </p:sp>
    </p:spTree>
    <p:extLst>
      <p:ext uri="{BB962C8B-B14F-4D97-AF65-F5344CB8AC3E}">
        <p14:creationId xmlns:p14="http://schemas.microsoft.com/office/powerpoint/2010/main" val="3284576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D6ADF-EFDD-2A8E-B944-1E15BD64DB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77FCA9-EE5F-CB1C-59A5-144FBEFF7D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637A3C-30D9-6AFB-0EB8-3E85194EC45A}"/>
              </a:ext>
            </a:extLst>
          </p:cNvPr>
          <p:cNvSpPr>
            <a:spLocks noGrp="1"/>
          </p:cNvSpPr>
          <p:nvPr>
            <p:ph type="body" idx="1"/>
          </p:nvPr>
        </p:nvSpPr>
        <p:spPr/>
        <p:txBody>
          <a:bodyPr/>
          <a:lstStyle/>
          <a:p>
            <a:r>
              <a:rPr lang="en-AU"/>
              <a:t>Sensory organs: https://media.istockphoto.com/id/1256560323/vector/five-senses-concept-with-human-organs.jpg?s=612x612&amp;w=0&amp;k=20&amp;c=8T7iU0oQAdMrw_CZeNzJ0WJvaHDY9iu6wP8cw87NkOA= </a:t>
            </a:r>
          </a:p>
          <a:p>
            <a:r>
              <a:rPr lang="en-AU"/>
              <a:t>Camera: https://cdn.shopaccino.com/startech/products/2mp-wi-fi-robot-pt-camera-6741-a-157808_l.png?v=591</a:t>
            </a:r>
          </a:p>
          <a:p>
            <a:r>
              <a:rPr lang="en-AU"/>
              <a:t>Microphone: https://www.australiankaraoke.com.au/wp-content/uploads/2021/04/SoundArt-SGM-58.jpg</a:t>
            </a:r>
          </a:p>
          <a:p>
            <a:r>
              <a:rPr lang="en-AU"/>
              <a:t>Touch pad: https://5.imimg.com/data5/SELLER/Default/2023/6/318683739/JT/GN/FQ/83194000/71meeyqptcl.jpg</a:t>
            </a:r>
          </a:p>
          <a:p>
            <a:endParaRPr lang="en-AU"/>
          </a:p>
        </p:txBody>
      </p:sp>
      <p:sp>
        <p:nvSpPr>
          <p:cNvPr id="4" name="Slide Number Placeholder 3">
            <a:extLst>
              <a:ext uri="{FF2B5EF4-FFF2-40B4-BE49-F238E27FC236}">
                <a16:creationId xmlns:a16="http://schemas.microsoft.com/office/drawing/2014/main" id="{0ED6E228-2CA2-AC06-C0C3-E1158B30219B}"/>
              </a:ext>
            </a:extLst>
          </p:cNvPr>
          <p:cNvSpPr>
            <a:spLocks noGrp="1"/>
          </p:cNvSpPr>
          <p:nvPr>
            <p:ph type="sldNum" sz="quarter" idx="5"/>
          </p:nvPr>
        </p:nvSpPr>
        <p:spPr/>
        <p:txBody>
          <a:bodyPr/>
          <a:lstStyle/>
          <a:p>
            <a:fld id="{383E2FB7-BCAC-4152-98AC-87135F10653C}" type="slidenum">
              <a:rPr lang="en-US" smtClean="0"/>
              <a:t>18</a:t>
            </a:fld>
            <a:endParaRPr lang="en-US"/>
          </a:p>
        </p:txBody>
      </p:sp>
    </p:spTree>
    <p:extLst>
      <p:ext uri="{BB962C8B-B14F-4D97-AF65-F5344CB8AC3E}">
        <p14:creationId xmlns:p14="http://schemas.microsoft.com/office/powerpoint/2010/main" val="1880480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82871-02C2-E0A1-5CF3-1F18D93F34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598833-3DA5-2C34-8758-ACAA711F8C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CD5ECB-8C6D-6144-4E74-10AAA542D03D}"/>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9DE4F6-2872-77BF-E7FB-DCE7C0C6D20C}"/>
              </a:ext>
            </a:extLst>
          </p:cNvPr>
          <p:cNvSpPr>
            <a:spLocks noGrp="1"/>
          </p:cNvSpPr>
          <p:nvPr>
            <p:ph type="sldNum" sz="quarter" idx="5"/>
          </p:nvPr>
        </p:nvSpPr>
        <p:spPr/>
        <p:txBody>
          <a:bodyPr/>
          <a:lstStyle/>
          <a:p>
            <a:fld id="{383E2FB7-BCAC-4152-98AC-87135F10653C}" type="slidenum">
              <a:rPr lang="en-US" smtClean="0"/>
              <a:t>20</a:t>
            </a:fld>
            <a:endParaRPr lang="en-US"/>
          </a:p>
        </p:txBody>
      </p:sp>
    </p:spTree>
    <p:extLst>
      <p:ext uri="{BB962C8B-B14F-4D97-AF65-F5344CB8AC3E}">
        <p14:creationId xmlns:p14="http://schemas.microsoft.com/office/powerpoint/2010/main" val="3543864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08895-7C46-EA9E-04E0-8BCE742153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71159F-7C18-C80D-FFA4-B908E9AE9F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2FA35B-6B7B-4645-3BB0-A576229C2C11}"/>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ECEBBA4-651B-44BB-776D-DF268E4863BD}"/>
              </a:ext>
            </a:extLst>
          </p:cNvPr>
          <p:cNvSpPr>
            <a:spLocks noGrp="1"/>
          </p:cNvSpPr>
          <p:nvPr>
            <p:ph type="sldNum" sz="quarter" idx="5"/>
          </p:nvPr>
        </p:nvSpPr>
        <p:spPr/>
        <p:txBody>
          <a:bodyPr/>
          <a:lstStyle/>
          <a:p>
            <a:fld id="{383E2FB7-BCAC-4152-98AC-87135F10653C}" type="slidenum">
              <a:rPr lang="en-US" smtClean="0"/>
              <a:t>21</a:t>
            </a:fld>
            <a:endParaRPr lang="en-US"/>
          </a:p>
        </p:txBody>
      </p:sp>
    </p:spTree>
    <p:extLst>
      <p:ext uri="{BB962C8B-B14F-4D97-AF65-F5344CB8AC3E}">
        <p14:creationId xmlns:p14="http://schemas.microsoft.com/office/powerpoint/2010/main" val="1022187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D1152-8C65-70ED-29C5-30CB439148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F5780F-EF4C-DFE0-D80B-F782336CA7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48077C-7FFA-3B8C-5B15-EBD65976A02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7B3A3CA-3EA2-AB79-CF11-86C9EF5D6BF1}"/>
              </a:ext>
            </a:extLst>
          </p:cNvPr>
          <p:cNvSpPr>
            <a:spLocks noGrp="1"/>
          </p:cNvSpPr>
          <p:nvPr>
            <p:ph type="sldNum" sz="quarter" idx="5"/>
          </p:nvPr>
        </p:nvSpPr>
        <p:spPr/>
        <p:txBody>
          <a:bodyPr/>
          <a:lstStyle/>
          <a:p>
            <a:fld id="{383E2FB7-BCAC-4152-98AC-87135F10653C}" type="slidenum">
              <a:rPr lang="en-US" smtClean="0"/>
              <a:t>22</a:t>
            </a:fld>
            <a:endParaRPr lang="en-US"/>
          </a:p>
        </p:txBody>
      </p:sp>
    </p:spTree>
    <p:extLst>
      <p:ext uri="{BB962C8B-B14F-4D97-AF65-F5344CB8AC3E}">
        <p14:creationId xmlns:p14="http://schemas.microsoft.com/office/powerpoint/2010/main" val="3212701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9475F-E903-4E74-D2DC-AEDA10562F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0B5A60-5E42-CC4D-407F-FA26CFA011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64CC15-F1DF-2500-A4CC-604546D0EFE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11327BB-E257-F005-1CB6-5431EA5B4AF2}"/>
              </a:ext>
            </a:extLst>
          </p:cNvPr>
          <p:cNvSpPr>
            <a:spLocks noGrp="1"/>
          </p:cNvSpPr>
          <p:nvPr>
            <p:ph type="sldNum" sz="quarter" idx="5"/>
          </p:nvPr>
        </p:nvSpPr>
        <p:spPr/>
        <p:txBody>
          <a:bodyPr/>
          <a:lstStyle/>
          <a:p>
            <a:fld id="{383E2FB7-BCAC-4152-98AC-87135F10653C}" type="slidenum">
              <a:rPr lang="en-US" smtClean="0"/>
              <a:t>23</a:t>
            </a:fld>
            <a:endParaRPr lang="en-US"/>
          </a:p>
        </p:txBody>
      </p:sp>
    </p:spTree>
    <p:extLst>
      <p:ext uri="{BB962C8B-B14F-4D97-AF65-F5344CB8AC3E}">
        <p14:creationId xmlns:p14="http://schemas.microsoft.com/office/powerpoint/2010/main" val="110987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D056F-D0C1-6356-4AEB-259F40E20A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22B708-88A7-6FDF-4C03-2C715D5FEE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5CB260-883A-02EB-31F3-7465B9E2575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025AB91-3E1D-1CE1-CFFF-AA98A13C244A}"/>
              </a:ext>
            </a:extLst>
          </p:cNvPr>
          <p:cNvSpPr>
            <a:spLocks noGrp="1"/>
          </p:cNvSpPr>
          <p:nvPr>
            <p:ph type="sldNum" sz="quarter" idx="5"/>
          </p:nvPr>
        </p:nvSpPr>
        <p:spPr/>
        <p:txBody>
          <a:bodyPr/>
          <a:lstStyle/>
          <a:p>
            <a:fld id="{383E2FB7-BCAC-4152-98AC-87135F10653C}" type="slidenum">
              <a:rPr lang="en-US" smtClean="0"/>
              <a:t>24</a:t>
            </a:fld>
            <a:endParaRPr lang="en-US"/>
          </a:p>
        </p:txBody>
      </p:sp>
    </p:spTree>
    <p:extLst>
      <p:ext uri="{BB962C8B-B14F-4D97-AF65-F5344CB8AC3E}">
        <p14:creationId xmlns:p14="http://schemas.microsoft.com/office/powerpoint/2010/main" val="3021118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52C4F-F594-0C51-C3BD-F1D441E667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B5BF33-6348-FBD5-7E74-FF4AB0CE38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433E72-2681-DE58-2683-441FF666FE1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3E8583F-5432-C81C-0288-0112A1B6541A}"/>
              </a:ext>
            </a:extLst>
          </p:cNvPr>
          <p:cNvSpPr>
            <a:spLocks noGrp="1"/>
          </p:cNvSpPr>
          <p:nvPr>
            <p:ph type="sldNum" sz="quarter" idx="5"/>
          </p:nvPr>
        </p:nvSpPr>
        <p:spPr/>
        <p:txBody>
          <a:bodyPr/>
          <a:lstStyle/>
          <a:p>
            <a:fld id="{383E2FB7-BCAC-4152-98AC-87135F10653C}" type="slidenum">
              <a:rPr lang="en-US" smtClean="0"/>
              <a:t>25</a:t>
            </a:fld>
            <a:endParaRPr lang="en-US"/>
          </a:p>
        </p:txBody>
      </p:sp>
    </p:spTree>
    <p:extLst>
      <p:ext uri="{BB962C8B-B14F-4D97-AF65-F5344CB8AC3E}">
        <p14:creationId xmlns:p14="http://schemas.microsoft.com/office/powerpoint/2010/main" val="1813026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DA4A4-A0F1-17E6-73D3-6F85611B7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FBD168-7E0E-C46D-1134-287F3E2E95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1661C6-3D60-CED8-386B-2EC79CE05D6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960096E-342F-68D1-7841-2FC7AED60317}"/>
              </a:ext>
            </a:extLst>
          </p:cNvPr>
          <p:cNvSpPr>
            <a:spLocks noGrp="1"/>
          </p:cNvSpPr>
          <p:nvPr>
            <p:ph type="sldNum" sz="quarter" idx="5"/>
          </p:nvPr>
        </p:nvSpPr>
        <p:spPr/>
        <p:txBody>
          <a:bodyPr/>
          <a:lstStyle/>
          <a:p>
            <a:fld id="{383E2FB7-BCAC-4152-98AC-87135F10653C}" type="slidenum">
              <a:rPr lang="en-US" smtClean="0"/>
              <a:t>26</a:t>
            </a:fld>
            <a:endParaRPr lang="en-US"/>
          </a:p>
        </p:txBody>
      </p:sp>
    </p:spTree>
    <p:extLst>
      <p:ext uri="{BB962C8B-B14F-4D97-AF65-F5344CB8AC3E}">
        <p14:creationId xmlns:p14="http://schemas.microsoft.com/office/powerpoint/2010/main" val="2264405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4CBB8-7732-5B44-741A-DC3FE31571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F47AC-741A-6F99-97FA-896E6CE49B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BCB079-35FF-A826-2505-F9F5D87F211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0338ABC-AC39-53B6-783F-C042520882B0}"/>
              </a:ext>
            </a:extLst>
          </p:cNvPr>
          <p:cNvSpPr>
            <a:spLocks noGrp="1"/>
          </p:cNvSpPr>
          <p:nvPr>
            <p:ph type="sldNum" sz="quarter" idx="5"/>
          </p:nvPr>
        </p:nvSpPr>
        <p:spPr/>
        <p:txBody>
          <a:bodyPr/>
          <a:lstStyle/>
          <a:p>
            <a:fld id="{383E2FB7-BCAC-4152-98AC-87135F10653C}" type="slidenum">
              <a:rPr lang="en-US" smtClean="0"/>
              <a:t>28</a:t>
            </a:fld>
            <a:endParaRPr lang="en-US"/>
          </a:p>
        </p:txBody>
      </p:sp>
    </p:spTree>
    <p:extLst>
      <p:ext uri="{BB962C8B-B14F-4D97-AF65-F5344CB8AC3E}">
        <p14:creationId xmlns:p14="http://schemas.microsoft.com/office/powerpoint/2010/main" val="211021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https://www.youtube.com/watch?v=Xpk67YzOn5w</a:t>
            </a:r>
          </a:p>
        </p:txBody>
      </p:sp>
      <p:sp>
        <p:nvSpPr>
          <p:cNvPr id="4" name="Slide Number Placeholder 3"/>
          <p:cNvSpPr>
            <a:spLocks noGrp="1"/>
          </p:cNvSpPr>
          <p:nvPr>
            <p:ph type="sldNum" sz="quarter" idx="5"/>
          </p:nvPr>
        </p:nvSpPr>
        <p:spPr/>
        <p:txBody>
          <a:bodyPr/>
          <a:lstStyle/>
          <a:p>
            <a:fld id="{383E2FB7-BCAC-4152-98AC-87135F10653C}" type="slidenum">
              <a:rPr lang="en-US" smtClean="0"/>
              <a:t>29</a:t>
            </a:fld>
            <a:endParaRPr lang="en-US"/>
          </a:p>
        </p:txBody>
      </p:sp>
    </p:spTree>
    <p:extLst>
      <p:ext uri="{BB962C8B-B14F-4D97-AF65-F5344CB8AC3E}">
        <p14:creationId xmlns:p14="http://schemas.microsoft.com/office/powerpoint/2010/main" val="3073105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Code table: https://linuxhint.com/wp-content/uploads/2022/02/word-image-536.png</a:t>
            </a:r>
          </a:p>
        </p:txBody>
      </p:sp>
      <p:sp>
        <p:nvSpPr>
          <p:cNvPr id="4" name="Slide Number Placeholder 3"/>
          <p:cNvSpPr>
            <a:spLocks noGrp="1"/>
          </p:cNvSpPr>
          <p:nvPr>
            <p:ph type="sldNum" sz="quarter" idx="5"/>
          </p:nvPr>
        </p:nvSpPr>
        <p:spPr/>
        <p:txBody>
          <a:bodyPr/>
          <a:lstStyle/>
          <a:p>
            <a:fld id="{383E2FB7-BCAC-4152-98AC-87135F10653C}" type="slidenum">
              <a:rPr lang="en-US" smtClean="0"/>
              <a:t>36</a:t>
            </a:fld>
            <a:endParaRPr lang="en-US"/>
          </a:p>
        </p:txBody>
      </p:sp>
    </p:spTree>
    <p:extLst>
      <p:ext uri="{BB962C8B-B14F-4D97-AF65-F5344CB8AC3E}">
        <p14:creationId xmlns:p14="http://schemas.microsoft.com/office/powerpoint/2010/main" val="1580901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766958"/>
            <a:ext cx="10104120" cy="529209"/>
          </a:xfrm>
        </p:spPr>
        <p:txBody>
          <a:bodyPr/>
          <a:lstStyle/>
          <a:p>
            <a:r>
              <a:rPr lang="en-US"/>
              <a:t>Click to edit Master title style</a:t>
            </a:r>
          </a:p>
        </p:txBody>
      </p:sp>
      <p:sp>
        <p:nvSpPr>
          <p:cNvPr id="3" name="Subtitle 2"/>
          <p:cNvSpPr>
            <a:spLocks noGrp="1"/>
          </p:cNvSpPr>
          <p:nvPr>
            <p:ph type="subTitle" idx="1"/>
          </p:nvPr>
        </p:nvSpPr>
        <p:spPr>
          <a:xfrm>
            <a:off x="1783080" y="1399032"/>
            <a:ext cx="8321040" cy="630936"/>
          </a:xfrm>
        </p:spPr>
        <p:txBody>
          <a:bodyPr/>
          <a:lstStyle>
            <a:lvl1pPr marL="0" indent="0" algn="ctr">
              <a:buNone/>
              <a:defRPr>
                <a:solidFill>
                  <a:schemeClr val="tx1">
                    <a:tint val="75000"/>
                  </a:schemeClr>
                </a:solidFill>
              </a:defRPr>
            </a:lvl1pPr>
            <a:lvl2pPr marL="237717" indent="0" algn="ctr">
              <a:buNone/>
              <a:defRPr>
                <a:solidFill>
                  <a:schemeClr val="tx1">
                    <a:tint val="75000"/>
                  </a:schemeClr>
                </a:solidFill>
              </a:defRPr>
            </a:lvl2pPr>
            <a:lvl3pPr marL="475433" indent="0" algn="ctr">
              <a:buNone/>
              <a:defRPr>
                <a:solidFill>
                  <a:schemeClr val="tx1">
                    <a:tint val="75000"/>
                  </a:schemeClr>
                </a:solidFill>
              </a:defRPr>
            </a:lvl3pPr>
            <a:lvl4pPr marL="713150" indent="0" algn="ctr">
              <a:buNone/>
              <a:defRPr>
                <a:solidFill>
                  <a:schemeClr val="tx1">
                    <a:tint val="75000"/>
                  </a:schemeClr>
                </a:solidFill>
              </a:defRPr>
            </a:lvl4pPr>
            <a:lvl5pPr marL="950867" indent="0" algn="ctr">
              <a:buNone/>
              <a:defRPr>
                <a:solidFill>
                  <a:schemeClr val="tx1">
                    <a:tint val="75000"/>
                  </a:schemeClr>
                </a:solidFill>
              </a:defRPr>
            </a:lvl5pPr>
            <a:lvl6pPr marL="1188584" indent="0" algn="ctr">
              <a:buNone/>
              <a:defRPr>
                <a:solidFill>
                  <a:schemeClr val="tx1">
                    <a:tint val="75000"/>
                  </a:schemeClr>
                </a:solidFill>
              </a:defRPr>
            </a:lvl6pPr>
            <a:lvl7pPr marL="1426300" indent="0" algn="ctr">
              <a:buNone/>
              <a:defRPr>
                <a:solidFill>
                  <a:schemeClr val="tx1">
                    <a:tint val="75000"/>
                  </a:schemeClr>
                </a:solidFill>
              </a:defRPr>
            </a:lvl7pPr>
            <a:lvl8pPr marL="1664017" indent="0" algn="ctr">
              <a:buNone/>
              <a:defRPr>
                <a:solidFill>
                  <a:schemeClr val="tx1">
                    <a:tint val="75000"/>
                  </a:schemeClr>
                </a:solidFill>
              </a:defRPr>
            </a:lvl8pPr>
            <a:lvl9pPr marL="190173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C641F1D-C242-463A-9118-CEC8A32732E1}" type="datetime1">
              <a:rPr lang="en-US" smtClean="0"/>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C8F71B-FE01-41BB-BA09-F81DE1617D4D}" type="datetime1">
              <a:rPr lang="en-US" smtClean="0"/>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9007" y="1586489"/>
            <a:ext cx="10104120" cy="490347"/>
          </a:xfrm>
        </p:spPr>
        <p:txBody>
          <a:bodyPr anchor="t"/>
          <a:lstStyle>
            <a:lvl1pPr algn="l">
              <a:defRPr sz="2080" b="1" cap="all"/>
            </a:lvl1pPr>
          </a:lstStyle>
          <a:p>
            <a:r>
              <a:rPr lang="en-US"/>
              <a:t>Click to edit Master title style</a:t>
            </a:r>
          </a:p>
        </p:txBody>
      </p:sp>
      <p:sp>
        <p:nvSpPr>
          <p:cNvPr id="3" name="Text Placeholder 2"/>
          <p:cNvSpPr>
            <a:spLocks noGrp="1"/>
          </p:cNvSpPr>
          <p:nvPr>
            <p:ph type="body" idx="1"/>
          </p:nvPr>
        </p:nvSpPr>
        <p:spPr>
          <a:xfrm>
            <a:off x="939007" y="1046422"/>
            <a:ext cx="10104120" cy="540067"/>
          </a:xfrm>
        </p:spPr>
        <p:txBody>
          <a:bodyPr anchor="b"/>
          <a:lstStyle>
            <a:lvl1pPr marL="0" indent="0">
              <a:buNone/>
              <a:defRPr sz="1040">
                <a:solidFill>
                  <a:schemeClr val="tx1">
                    <a:tint val="75000"/>
                  </a:schemeClr>
                </a:solidFill>
              </a:defRPr>
            </a:lvl1pPr>
            <a:lvl2pPr marL="237717" indent="0">
              <a:buNone/>
              <a:defRPr sz="936">
                <a:solidFill>
                  <a:schemeClr val="tx1">
                    <a:tint val="75000"/>
                  </a:schemeClr>
                </a:solidFill>
              </a:defRPr>
            </a:lvl2pPr>
            <a:lvl3pPr marL="475433" indent="0">
              <a:buNone/>
              <a:defRPr sz="832">
                <a:solidFill>
                  <a:schemeClr val="tx1">
                    <a:tint val="75000"/>
                  </a:schemeClr>
                </a:solidFill>
              </a:defRPr>
            </a:lvl3pPr>
            <a:lvl4pPr marL="713150" indent="0">
              <a:buNone/>
              <a:defRPr sz="728">
                <a:solidFill>
                  <a:schemeClr val="tx1">
                    <a:tint val="75000"/>
                  </a:schemeClr>
                </a:solidFill>
              </a:defRPr>
            </a:lvl4pPr>
            <a:lvl5pPr marL="950867" indent="0">
              <a:buNone/>
              <a:defRPr sz="728">
                <a:solidFill>
                  <a:schemeClr val="tx1">
                    <a:tint val="75000"/>
                  </a:schemeClr>
                </a:solidFill>
              </a:defRPr>
            </a:lvl5pPr>
            <a:lvl6pPr marL="1188584" indent="0">
              <a:buNone/>
              <a:defRPr sz="728">
                <a:solidFill>
                  <a:schemeClr val="tx1">
                    <a:tint val="75000"/>
                  </a:schemeClr>
                </a:solidFill>
              </a:defRPr>
            </a:lvl6pPr>
            <a:lvl7pPr marL="1426300" indent="0">
              <a:buNone/>
              <a:defRPr sz="728">
                <a:solidFill>
                  <a:schemeClr val="tx1">
                    <a:tint val="75000"/>
                  </a:schemeClr>
                </a:solidFill>
              </a:defRPr>
            </a:lvl7pPr>
            <a:lvl8pPr marL="1664017" indent="0">
              <a:buNone/>
              <a:defRPr sz="728">
                <a:solidFill>
                  <a:schemeClr val="tx1">
                    <a:tint val="75000"/>
                  </a:schemeClr>
                </a:solidFill>
              </a:defRPr>
            </a:lvl8pPr>
            <a:lvl9pPr marL="1901734" indent="0">
              <a:buNone/>
              <a:defRPr sz="72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1A2404-A312-4657-8292-B0E4B798C0E7}" type="datetime1">
              <a:rPr lang="en-US" smtClean="0"/>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4360" y="576077"/>
            <a:ext cx="5250180" cy="1629347"/>
          </a:xfrm>
        </p:spPr>
        <p:txBody>
          <a:bodyPr/>
          <a:lstStyle>
            <a:lvl1pPr>
              <a:defRPr sz="1456"/>
            </a:lvl1pPr>
            <a:lvl2pPr>
              <a:defRPr sz="1248"/>
            </a:lvl2pPr>
            <a:lvl3pPr>
              <a:defRPr sz="1040"/>
            </a:lvl3pPr>
            <a:lvl4pPr>
              <a:defRPr sz="936"/>
            </a:lvl4pPr>
            <a:lvl5pPr>
              <a:defRPr sz="936"/>
            </a:lvl5pPr>
            <a:lvl6pPr>
              <a:defRPr sz="936"/>
            </a:lvl6pPr>
            <a:lvl7pPr>
              <a:defRPr sz="936"/>
            </a:lvl7pPr>
            <a:lvl8pPr>
              <a:defRPr sz="936"/>
            </a:lvl8pPr>
            <a:lvl9pPr>
              <a:defRPr sz="9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42660" y="576077"/>
            <a:ext cx="5250180" cy="1629347"/>
          </a:xfrm>
        </p:spPr>
        <p:txBody>
          <a:bodyPr/>
          <a:lstStyle>
            <a:lvl1pPr>
              <a:defRPr sz="1456"/>
            </a:lvl1pPr>
            <a:lvl2pPr>
              <a:defRPr sz="1248"/>
            </a:lvl2pPr>
            <a:lvl3pPr>
              <a:defRPr sz="1040"/>
            </a:lvl3pPr>
            <a:lvl4pPr>
              <a:defRPr sz="936"/>
            </a:lvl4pPr>
            <a:lvl5pPr>
              <a:defRPr sz="936"/>
            </a:lvl5pPr>
            <a:lvl6pPr>
              <a:defRPr sz="936"/>
            </a:lvl6pPr>
            <a:lvl7pPr>
              <a:defRPr sz="936"/>
            </a:lvl7pPr>
            <a:lvl8pPr>
              <a:defRPr sz="936"/>
            </a:lvl8pPr>
            <a:lvl9pPr>
              <a:defRPr sz="9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944A73-44BC-44C3-B99F-A0232951B267}" type="datetime1">
              <a:rPr lang="en-US" smtClean="0"/>
              <a:t>5/11/2026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94362" y="552641"/>
            <a:ext cx="5252244" cy="230314"/>
          </a:xfrm>
        </p:spPr>
        <p:txBody>
          <a:bodyPr anchor="b"/>
          <a:lstStyle>
            <a:lvl1pPr marL="0" indent="0">
              <a:buNone/>
              <a:defRPr sz="1248" b="1"/>
            </a:lvl1pPr>
            <a:lvl2pPr marL="237717" indent="0">
              <a:buNone/>
              <a:defRPr sz="1040" b="1"/>
            </a:lvl2pPr>
            <a:lvl3pPr marL="475433" indent="0">
              <a:buNone/>
              <a:defRPr sz="936" b="1"/>
            </a:lvl3pPr>
            <a:lvl4pPr marL="713150" indent="0">
              <a:buNone/>
              <a:defRPr sz="832" b="1"/>
            </a:lvl4pPr>
            <a:lvl5pPr marL="950867" indent="0">
              <a:buNone/>
              <a:defRPr sz="832" b="1"/>
            </a:lvl5pPr>
            <a:lvl6pPr marL="1188584" indent="0">
              <a:buNone/>
              <a:defRPr sz="832" b="1"/>
            </a:lvl6pPr>
            <a:lvl7pPr marL="1426300" indent="0">
              <a:buNone/>
              <a:defRPr sz="832" b="1"/>
            </a:lvl7pPr>
            <a:lvl8pPr marL="1664017" indent="0">
              <a:buNone/>
              <a:defRPr sz="832" b="1"/>
            </a:lvl8pPr>
            <a:lvl9pPr marL="1901734" indent="0">
              <a:buNone/>
              <a:defRPr sz="832" b="1"/>
            </a:lvl9pPr>
          </a:lstStyle>
          <a:p>
            <a:pPr lvl="0"/>
            <a:r>
              <a:rPr lang="en-US"/>
              <a:t>Click to edit Master text styles</a:t>
            </a:r>
          </a:p>
        </p:txBody>
      </p:sp>
      <p:sp>
        <p:nvSpPr>
          <p:cNvPr id="4" name="Content Placeholder 3"/>
          <p:cNvSpPr>
            <a:spLocks noGrp="1"/>
          </p:cNvSpPr>
          <p:nvPr>
            <p:ph sz="half" idx="2"/>
          </p:nvPr>
        </p:nvSpPr>
        <p:spPr>
          <a:xfrm>
            <a:off x="594362" y="782955"/>
            <a:ext cx="5252244" cy="1422464"/>
          </a:xfrm>
        </p:spPr>
        <p:txBody>
          <a:bodyPr/>
          <a:lstStyle>
            <a:lvl1pPr>
              <a:defRPr sz="1248"/>
            </a:lvl1pPr>
            <a:lvl2pPr>
              <a:defRPr sz="1040"/>
            </a:lvl2pPr>
            <a:lvl3pPr>
              <a:defRPr sz="936"/>
            </a:lvl3pPr>
            <a:lvl4pPr>
              <a:defRPr sz="832"/>
            </a:lvl4pPr>
            <a:lvl5pPr>
              <a:defRPr sz="832"/>
            </a:lvl5pPr>
            <a:lvl6pPr>
              <a:defRPr sz="832"/>
            </a:lvl6pPr>
            <a:lvl7pPr>
              <a:defRPr sz="832"/>
            </a:lvl7pPr>
            <a:lvl8pPr>
              <a:defRPr sz="832"/>
            </a:lvl8pPr>
            <a:lvl9pPr>
              <a:defRPr sz="8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38533" y="552641"/>
            <a:ext cx="5254308" cy="230314"/>
          </a:xfrm>
        </p:spPr>
        <p:txBody>
          <a:bodyPr anchor="b"/>
          <a:lstStyle>
            <a:lvl1pPr marL="0" indent="0">
              <a:buNone/>
              <a:defRPr sz="1248" b="1"/>
            </a:lvl1pPr>
            <a:lvl2pPr marL="237717" indent="0">
              <a:buNone/>
              <a:defRPr sz="1040" b="1"/>
            </a:lvl2pPr>
            <a:lvl3pPr marL="475433" indent="0">
              <a:buNone/>
              <a:defRPr sz="936" b="1"/>
            </a:lvl3pPr>
            <a:lvl4pPr marL="713150" indent="0">
              <a:buNone/>
              <a:defRPr sz="832" b="1"/>
            </a:lvl4pPr>
            <a:lvl5pPr marL="950867" indent="0">
              <a:buNone/>
              <a:defRPr sz="832" b="1"/>
            </a:lvl5pPr>
            <a:lvl6pPr marL="1188584" indent="0">
              <a:buNone/>
              <a:defRPr sz="832" b="1"/>
            </a:lvl6pPr>
            <a:lvl7pPr marL="1426300" indent="0">
              <a:buNone/>
              <a:defRPr sz="832" b="1"/>
            </a:lvl7pPr>
            <a:lvl8pPr marL="1664017" indent="0">
              <a:buNone/>
              <a:defRPr sz="832" b="1"/>
            </a:lvl8pPr>
            <a:lvl9pPr marL="1901734" indent="0">
              <a:buNone/>
              <a:defRPr sz="832" b="1"/>
            </a:lvl9pPr>
          </a:lstStyle>
          <a:p>
            <a:pPr lvl="0"/>
            <a:r>
              <a:rPr lang="en-US"/>
              <a:t>Click to edit Master text styles</a:t>
            </a:r>
          </a:p>
        </p:txBody>
      </p:sp>
      <p:sp>
        <p:nvSpPr>
          <p:cNvPr id="6" name="Content Placeholder 5"/>
          <p:cNvSpPr>
            <a:spLocks noGrp="1"/>
          </p:cNvSpPr>
          <p:nvPr>
            <p:ph sz="quarter" idx="4"/>
          </p:nvPr>
        </p:nvSpPr>
        <p:spPr>
          <a:xfrm>
            <a:off x="6038533" y="782955"/>
            <a:ext cx="5254308" cy="1422464"/>
          </a:xfrm>
        </p:spPr>
        <p:txBody>
          <a:bodyPr/>
          <a:lstStyle>
            <a:lvl1pPr>
              <a:defRPr sz="1248"/>
            </a:lvl1pPr>
            <a:lvl2pPr>
              <a:defRPr sz="1040"/>
            </a:lvl2pPr>
            <a:lvl3pPr>
              <a:defRPr sz="936"/>
            </a:lvl3pPr>
            <a:lvl4pPr>
              <a:defRPr sz="832"/>
            </a:lvl4pPr>
            <a:lvl5pPr>
              <a:defRPr sz="832"/>
            </a:lvl5pPr>
            <a:lvl6pPr>
              <a:defRPr sz="832"/>
            </a:lvl6pPr>
            <a:lvl7pPr>
              <a:defRPr sz="832"/>
            </a:lvl7pPr>
            <a:lvl8pPr>
              <a:defRPr sz="832"/>
            </a:lvl8pPr>
            <a:lvl9pPr>
              <a:defRPr sz="8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D12FDD-77D0-4A09-A7BF-76E5C63CBF2F}" type="datetime1">
              <a:rPr lang="en-US" smtClean="0"/>
              <a:t>5/11/2026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E876FE-512A-4774-A2B9-2BDC34E4BD18}" type="datetime1">
              <a:rPr lang="en-US" smtClean="0"/>
              <a:t>5/11/2026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Slide">
    <p:bg>
      <p:bgPr>
        <a:solidFill>
          <a:srgbClr val="F6EBD5"/>
        </a:solidFill>
        <a:effectLst/>
      </p:bgPr>
    </p:bg>
    <p:spTree>
      <p:nvGrpSpPr>
        <p:cNvPr id="1" name=""/>
        <p:cNvGrpSpPr/>
        <p:nvPr/>
      </p:nvGrpSpPr>
      <p:grpSpPr>
        <a:xfrm>
          <a:off x="0" y="0"/>
          <a:ext cx="0" cy="0"/>
          <a:chOff x="0" y="0"/>
          <a:chExt cx="0" cy="0"/>
        </a:xfrm>
      </p:grpSpPr>
      <p:pic>
        <p:nvPicPr>
          <p:cNvPr id="13" name="Picture 12" descr="A cartoon kangaroo with text on it&#10;&#10;AI-generated content may be incorrect.">
            <a:extLst>
              <a:ext uri="{FF2B5EF4-FFF2-40B4-BE49-F238E27FC236}">
                <a16:creationId xmlns:a16="http://schemas.microsoft.com/office/drawing/2014/main" id="{3A977D53-E7A1-E496-AE18-9DC42DD46B48}"/>
              </a:ext>
            </a:extLst>
          </p:cNvPr>
          <p:cNvPicPr>
            <a:picLocks noChangeAspect="1"/>
          </p:cNvPicPr>
          <p:nvPr userDrawn="1"/>
        </p:nvPicPr>
        <p:blipFill>
          <a:blip r:embed="rId2">
            <a:extLst>
              <a:ext uri="{28A0092B-C50C-407E-A947-70E740481C1C}">
                <a14:useLocalDpi xmlns:a14="http://schemas.microsoft.com/office/drawing/2010/main" val="0"/>
              </a:ext>
            </a:extLst>
          </a:blip>
          <a:srcRect l="15385" t="20614" r="15436" b="29893"/>
          <a:stretch>
            <a:fillRect/>
          </a:stretch>
        </p:blipFill>
        <p:spPr>
          <a:xfrm>
            <a:off x="764540" y="279554"/>
            <a:ext cx="8376919" cy="3995361"/>
          </a:xfrm>
          <a:prstGeom prst="rect">
            <a:avLst/>
          </a:prstGeom>
        </p:spPr>
      </p:pic>
      <p:pic>
        <p:nvPicPr>
          <p:cNvPr id="15" name="Picture 2" descr="Logo of Montebello Foundation with three shapes similar to human forms embracing each one a different colour">
            <a:extLst>
              <a:ext uri="{FF2B5EF4-FFF2-40B4-BE49-F238E27FC236}">
                <a16:creationId xmlns:a16="http://schemas.microsoft.com/office/drawing/2014/main" id="{29319691-0263-AF09-A977-1CC8E8988BA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12928" y="5808593"/>
            <a:ext cx="2798445" cy="76985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A close up of a logo&#10;&#10;AI-generated content may be incorrect.">
            <a:extLst>
              <a:ext uri="{FF2B5EF4-FFF2-40B4-BE49-F238E27FC236}">
                <a16:creationId xmlns:a16="http://schemas.microsoft.com/office/drawing/2014/main" id="{6D968147-B0E4-120F-C42A-3E6720014B7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46461" y="5922068"/>
            <a:ext cx="1880465" cy="551162"/>
          </a:xfrm>
          <a:prstGeom prst="rect">
            <a:avLst/>
          </a:prstGeom>
        </p:spPr>
      </p:pic>
      <p:pic>
        <p:nvPicPr>
          <p:cNvPr id="17" name="Picture 16" descr="A close-up of a logo&#10;&#10;AI-generated content may be incorrect.">
            <a:extLst>
              <a:ext uri="{FF2B5EF4-FFF2-40B4-BE49-F238E27FC236}">
                <a16:creationId xmlns:a16="http://schemas.microsoft.com/office/drawing/2014/main" id="{C96CE8FE-3AEA-67FA-2AD7-C7D5BE658A74}"/>
              </a:ext>
            </a:extLst>
          </p:cNvPr>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97388" y="5909759"/>
            <a:ext cx="1880465" cy="558775"/>
          </a:xfrm>
          <a:prstGeom prst="rect">
            <a:avLst/>
          </a:prstGeom>
        </p:spPr>
      </p:pic>
      <p:sp>
        <p:nvSpPr>
          <p:cNvPr id="19" name="Text Placeholder 18">
            <a:extLst>
              <a:ext uri="{FF2B5EF4-FFF2-40B4-BE49-F238E27FC236}">
                <a16:creationId xmlns:a16="http://schemas.microsoft.com/office/drawing/2014/main" id="{0EF95CC5-C21E-0073-07E7-2CD172A9A312}"/>
              </a:ext>
            </a:extLst>
          </p:cNvPr>
          <p:cNvSpPr>
            <a:spLocks noGrp="1"/>
          </p:cNvSpPr>
          <p:nvPr>
            <p:ph type="body" sz="quarter" idx="10" hasCustomPrompt="1"/>
          </p:nvPr>
        </p:nvSpPr>
        <p:spPr>
          <a:xfrm>
            <a:off x="0" y="4076583"/>
            <a:ext cx="9906000" cy="1015663"/>
          </a:xfrm>
          <a:noFill/>
        </p:spPr>
        <p:txBody>
          <a:bodyPr wrap="square" lIns="91440" tIns="45720" rIns="91440" bIns="45720">
            <a:spAutoFit/>
          </a:bodyPr>
          <a:lstStyle>
            <a:lvl1pPr algn="ctr">
              <a:buNone/>
              <a:defRPr lang="en-US" sz="6000" kern="1200" dirty="0" smtClean="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a:defRPr lang="en-US" sz="1131" dirty="0" smtClean="0"/>
            </a:lvl2pPr>
            <a:lvl3pPr>
              <a:defRPr lang="en-US" sz="1131" dirty="0" smtClean="0"/>
            </a:lvl3pPr>
            <a:lvl4pPr>
              <a:defRPr lang="en-US" sz="1131" dirty="0" smtClean="0"/>
            </a:lvl4pPr>
            <a:lvl5pPr>
              <a:defRPr lang="en-AU" sz="1131" dirty="0"/>
            </a:lvl5pPr>
          </a:lstStyle>
          <a:p>
            <a:pPr marL="0" lvl="0" algn="ctr" defTabSz="574700"/>
            <a:r>
              <a:rPr lang="en-US"/>
              <a:t>Lesson X – Title:</a:t>
            </a:r>
          </a:p>
        </p:txBody>
      </p:sp>
      <p:sp>
        <p:nvSpPr>
          <p:cNvPr id="24" name="Text Placeholder 18">
            <a:extLst>
              <a:ext uri="{FF2B5EF4-FFF2-40B4-BE49-F238E27FC236}">
                <a16:creationId xmlns:a16="http://schemas.microsoft.com/office/drawing/2014/main" id="{9F30B442-FAC0-F840-25E7-234BDCB152A6}"/>
              </a:ext>
            </a:extLst>
          </p:cNvPr>
          <p:cNvSpPr>
            <a:spLocks noGrp="1"/>
          </p:cNvSpPr>
          <p:nvPr>
            <p:ph type="body" sz="quarter" idx="11" hasCustomPrompt="1"/>
          </p:nvPr>
        </p:nvSpPr>
        <p:spPr>
          <a:xfrm>
            <a:off x="0" y="4991262"/>
            <a:ext cx="9906000" cy="769441"/>
          </a:xfrm>
          <a:noFill/>
        </p:spPr>
        <p:txBody>
          <a:bodyPr wrap="square" lIns="91440" tIns="45720" rIns="91440" bIns="45720">
            <a:spAutoFit/>
          </a:bodyPr>
          <a:lstStyle>
            <a:lvl1pPr algn="ctr">
              <a:buNone/>
              <a:defRPr lang="en-US" sz="4400" kern="1200" dirty="0" smtClean="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a:defRPr lang="en-US" sz="1131" dirty="0" smtClean="0"/>
            </a:lvl2pPr>
            <a:lvl3pPr>
              <a:defRPr lang="en-US" sz="1131" dirty="0" smtClean="0"/>
            </a:lvl3pPr>
            <a:lvl4pPr>
              <a:defRPr lang="en-US" sz="1131" dirty="0" smtClean="0"/>
            </a:lvl4pPr>
            <a:lvl5pPr>
              <a:defRPr lang="en-AU" sz="1131" dirty="0"/>
            </a:lvl5pPr>
          </a:lstStyle>
          <a:p>
            <a:pPr marL="0" lvl="0" algn="ctr" defTabSz="574700"/>
            <a:r>
              <a:rPr lang="en-US"/>
              <a:t>Subtitle</a:t>
            </a:r>
          </a:p>
        </p:txBody>
      </p:sp>
    </p:spTree>
    <p:extLst>
      <p:ext uri="{BB962C8B-B14F-4D97-AF65-F5344CB8AC3E}">
        <p14:creationId xmlns:p14="http://schemas.microsoft.com/office/powerpoint/2010/main" val="4272942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udent_Content">
    <p:bg>
      <p:bgPr>
        <a:solidFill>
          <a:srgbClr val="F6EBD5"/>
        </a:solidFill>
        <a:effectLst/>
      </p:bgPr>
    </p:bg>
    <p:spTree>
      <p:nvGrpSpPr>
        <p:cNvPr id="1" name=""/>
        <p:cNvGrpSpPr/>
        <p:nvPr/>
      </p:nvGrpSpPr>
      <p:grpSpPr>
        <a:xfrm>
          <a:off x="0" y="0"/>
          <a:ext cx="0" cy="0"/>
          <a:chOff x="0" y="0"/>
          <a:chExt cx="0" cy="0"/>
        </a:xfrm>
      </p:grpSpPr>
      <p:pic>
        <p:nvPicPr>
          <p:cNvPr id="3" name="Picture 2" descr="A cartoon kangaroo with text on it&#10;&#10;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19" name="Text Placeholder 18">
            <a:extLst>
              <a:ext uri="{FF2B5EF4-FFF2-40B4-BE49-F238E27FC236}">
                <a16:creationId xmlns:a16="http://schemas.microsoft.com/office/drawing/2014/main" id="{CB6885BD-C1F1-475F-3121-CB4E0EB036B1}"/>
              </a:ext>
            </a:extLst>
          </p:cNvPr>
          <p:cNvSpPr>
            <a:spLocks noGrp="1"/>
          </p:cNvSpPr>
          <p:nvPr>
            <p:ph type="body" sz="quarter" idx="13" hasCustomPrompt="1"/>
          </p:nvPr>
        </p:nvSpPr>
        <p:spPr>
          <a:xfrm>
            <a:off x="489396" y="549236"/>
            <a:ext cx="5505450" cy="952500"/>
          </a:xfrm>
        </p:spPr>
        <p:txBody>
          <a:bodyPr>
            <a:noAutofit/>
          </a:bodyPr>
          <a:lstStyle>
            <a:lvl1pPr marL="0" indent="0">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22" name="Text Placeholder 21">
            <a:extLst>
              <a:ext uri="{FF2B5EF4-FFF2-40B4-BE49-F238E27FC236}">
                <a16:creationId xmlns:a16="http://schemas.microsoft.com/office/drawing/2014/main" id="{2F955B45-F53B-0441-FD52-A63954BCA84F}"/>
              </a:ext>
            </a:extLst>
          </p:cNvPr>
          <p:cNvSpPr>
            <a:spLocks noGrp="1"/>
          </p:cNvSpPr>
          <p:nvPr>
            <p:ph type="body" sz="quarter" idx="14"/>
          </p:nvPr>
        </p:nvSpPr>
        <p:spPr>
          <a:xfrm>
            <a:off x="489396" y="1933575"/>
            <a:ext cx="8254554" cy="3562350"/>
          </a:xfrm>
        </p:spPr>
        <p:txBody>
          <a:bodyPr>
            <a:noAutofit/>
          </a:bodyPr>
          <a:lstStyle>
            <a:lvl1pPr>
              <a:defRPr lang="en-US" sz="2800" b="0" kern="1200" cap="none" spc="0" dirty="0" smtClean="0">
                <a:ln w="0"/>
                <a:solidFill>
                  <a:srgbClr val="233A17"/>
                </a:solidFill>
                <a:latin typeface="Berlin Sans FB" panose="020E0602020502020306" pitchFamily="34" charset="0"/>
                <a:ea typeface="+mn-ea"/>
                <a:cs typeface="+mn-cs"/>
              </a:defRPr>
            </a:lvl1pPr>
            <a:lvl2pPr>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a:defRPr lang="en-US" sz="2800" b="0" kern="1200" cap="none" spc="0" dirty="0" smtClean="0">
                <a:ln w="0"/>
                <a:solidFill>
                  <a:srgbClr val="233A17"/>
                </a:solidFill>
                <a:latin typeface="Berlin Sans FB" panose="020E0602020502020306" pitchFamily="34" charset="0"/>
                <a:ea typeface="+mn-ea"/>
                <a:cs typeface="+mn-cs"/>
              </a:defRPr>
            </a:lvl3pPr>
            <a:lvl4pPr>
              <a:defRPr lang="en-US" sz="2800" b="0" kern="1200" cap="none" spc="0" dirty="0" smtClean="0">
                <a:ln w="0"/>
                <a:solidFill>
                  <a:srgbClr val="233A17"/>
                </a:solidFill>
                <a:latin typeface="Berlin Sans FB" panose="020E0602020502020306" pitchFamily="34" charset="0"/>
                <a:ea typeface="+mn-ea"/>
                <a:cs typeface="+mn-cs"/>
              </a:defRPr>
            </a:lvl4pPr>
            <a:lvl5pPr>
              <a:defRPr lang="en-AU" sz="2800" b="0" kern="1200" cap="none" spc="0" dirty="0">
                <a:ln w="0"/>
                <a:solidFill>
                  <a:srgbClr val="233A17"/>
                </a:solidFill>
                <a:latin typeface="Berlin Sans FB" panose="020E0602020502020306" pitchFamily="34" charset="0"/>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141331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sson_Overview">
    <p:bg>
      <p:bgPr>
        <a:gradFill>
          <a:gsLst>
            <a:gs pos="0">
              <a:schemeClr val="accent1">
                <a:lumMod val="5000"/>
                <a:lumOff val="95000"/>
              </a:schemeClr>
            </a:gs>
            <a:gs pos="5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descr="A cartoon kangaroo with text on it&#10;&#10;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75788"/>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65146"/>
            <a:ext cx="8254554" cy="3562350"/>
          </a:xfrm>
        </p:spPr>
        <p:txBody>
          <a:bodyPr>
            <a:noAutofit/>
          </a:bodyPr>
          <a:lstStyle>
            <a:lvl1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1pPr>
            <a:lvl2pPr>
              <a:lnSpc>
                <a:spcPts val="3400"/>
              </a:lnSpc>
              <a:spcBef>
                <a:spcPts val="0"/>
              </a:spcBef>
              <a:buFont typeface="Wingdings" panose="05000000000000000000" pitchFamily="2" charset="2"/>
              <a:buChar char="§"/>
              <a:defRPr lang="en-US" sz="1600" b="0" kern="1200" cap="none" spc="0" dirty="0" smtClean="0">
                <a:ln w="0"/>
                <a:solidFill>
                  <a:srgbClr val="233A17"/>
                </a:solidFill>
                <a:latin typeface="Aptos" panose="020B0004020202020204" pitchFamily="34" charset="0"/>
                <a:ea typeface="+mn-ea"/>
                <a:cs typeface="+mn-cs"/>
              </a:defRPr>
            </a:lvl2pPr>
            <a:lvl3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3pPr>
            <a:lvl4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4pPr>
            <a:lvl5pPr>
              <a:lnSpc>
                <a:spcPts val="3400"/>
              </a:lnSpc>
              <a:spcBef>
                <a:spcPts val="0"/>
              </a:spcBef>
              <a:defRPr lang="en-AU" sz="1600" b="0" kern="1200" cap="none" spc="0" dirty="0">
                <a:ln w="0"/>
                <a:solidFill>
                  <a:srgbClr val="233A17"/>
                </a:solidFill>
                <a:latin typeface="Aptos" panose="020B0004020202020204" pitchFamily="34" charset="0"/>
                <a:ea typeface="+mn-ea"/>
                <a:cs typeface="+mn-cs"/>
              </a:defRPr>
            </a:lvl5pPr>
          </a:lstStyle>
          <a:p>
            <a:pPr lvl="0"/>
            <a:r>
              <a:rPr lang="en-US"/>
              <a:t>Click to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298939" y="0"/>
            <a:ext cx="6629400" cy="584775"/>
          </a:xfrm>
          <a:prstGeom prst="rect">
            <a:avLst/>
          </a:prstGeom>
          <a:noFill/>
        </p:spPr>
        <p:txBody>
          <a:bodyPr wrap="square">
            <a:spAutoFit/>
          </a:bodyPr>
          <a:lstStyle/>
          <a:p>
            <a:pPr algn="ctr"/>
            <a:r>
              <a:rPr lang="en-US" sz="3200" b="1" i="1"/>
              <a:t>Teacher-only slide – Lesson Overview</a:t>
            </a:r>
            <a:endParaRPr lang="en-AU" sz="3200" b="1" i="1"/>
          </a:p>
        </p:txBody>
      </p:sp>
    </p:spTree>
    <p:extLst>
      <p:ext uri="{BB962C8B-B14F-4D97-AF65-F5344CB8AC3E}">
        <p14:creationId xmlns:p14="http://schemas.microsoft.com/office/powerpoint/2010/main" val="664183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struction_Guide">
    <p:bg>
      <p:bgPr>
        <a:gradFill>
          <a:gsLst>
            <a:gs pos="0">
              <a:schemeClr val="accent1">
                <a:lumMod val="5000"/>
                <a:lumOff val="95000"/>
              </a:schemeClr>
            </a:gs>
            <a:gs pos="5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descr="A cartoon kangaroo with text on it&#10;&#10;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75788"/>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65146"/>
            <a:ext cx="8254554" cy="3562350"/>
          </a:xfrm>
        </p:spPr>
        <p:txBody>
          <a:bodyPr>
            <a:noAutofit/>
          </a:bodyPr>
          <a:lstStyle>
            <a:lvl1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1pPr>
            <a:lvl2pPr>
              <a:lnSpc>
                <a:spcPts val="3400"/>
              </a:lnSpc>
              <a:spcBef>
                <a:spcPts val="0"/>
              </a:spcBef>
              <a:buFont typeface="Wingdings" panose="05000000000000000000" pitchFamily="2" charset="2"/>
              <a:buChar char="§"/>
              <a:defRPr lang="en-US" sz="1600" b="0" kern="1200" cap="none" spc="0" dirty="0" smtClean="0">
                <a:ln w="0"/>
                <a:solidFill>
                  <a:srgbClr val="233A17"/>
                </a:solidFill>
                <a:latin typeface="Aptos" panose="020B0004020202020204" pitchFamily="34" charset="0"/>
                <a:ea typeface="+mn-ea"/>
                <a:cs typeface="+mn-cs"/>
              </a:defRPr>
            </a:lvl2pPr>
            <a:lvl3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3pPr>
            <a:lvl4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4pPr>
            <a:lvl5pPr>
              <a:lnSpc>
                <a:spcPts val="3400"/>
              </a:lnSpc>
              <a:spcBef>
                <a:spcPts val="0"/>
              </a:spcBef>
              <a:defRPr lang="en-AU" sz="1600" b="0" kern="1200" cap="none" spc="0" dirty="0">
                <a:ln w="0"/>
                <a:solidFill>
                  <a:srgbClr val="233A17"/>
                </a:solidFill>
                <a:latin typeface="Aptos" panose="020B0004020202020204" pitchFamily="34" charset="0"/>
                <a:ea typeface="+mn-ea"/>
                <a:cs typeface="+mn-cs"/>
              </a:defRPr>
            </a:lvl5pPr>
          </a:lstStyle>
          <a:p>
            <a:pPr lvl="0"/>
            <a:r>
              <a:rPr lang="en-US"/>
              <a:t>Click to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325315" y="0"/>
            <a:ext cx="6629400" cy="584775"/>
          </a:xfrm>
          <a:prstGeom prst="rect">
            <a:avLst/>
          </a:prstGeom>
          <a:noFill/>
        </p:spPr>
        <p:txBody>
          <a:bodyPr wrap="square">
            <a:spAutoFit/>
          </a:bodyPr>
          <a:lstStyle/>
          <a:p>
            <a:r>
              <a:rPr lang="en-US" sz="3200" b="1" i="1"/>
              <a:t>Teacher-only slide – Instruction Guide</a:t>
            </a:r>
            <a:endParaRPr lang="en-AU" sz="3200" b="1" i="1"/>
          </a:p>
        </p:txBody>
      </p:sp>
    </p:spTree>
    <p:extLst>
      <p:ext uri="{BB962C8B-B14F-4D97-AF65-F5344CB8AC3E}">
        <p14:creationId xmlns:p14="http://schemas.microsoft.com/office/powerpoint/2010/main" val="2128526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_Extension">
    <p:bg>
      <p:bgPr>
        <a:gradFill flip="none" rotWithShape="1">
          <a:gsLst>
            <a:gs pos="0">
              <a:schemeClr val="accent1">
                <a:lumMod val="5000"/>
                <a:lumOff val="95000"/>
              </a:schemeClr>
            </a:gs>
            <a:gs pos="82000">
              <a:srgbClr val="A86831"/>
            </a:gs>
            <a:gs pos="100000">
              <a:srgbClr val="954501"/>
            </a:gs>
          </a:gsLst>
          <a:lin ang="4800000" scaled="0"/>
          <a:tileRect/>
        </a:gradFill>
        <a:effectLst/>
      </p:bgPr>
    </p:bg>
    <p:spTree>
      <p:nvGrpSpPr>
        <p:cNvPr id="1" name=""/>
        <p:cNvGrpSpPr/>
        <p:nvPr/>
      </p:nvGrpSpPr>
      <p:grpSpPr>
        <a:xfrm>
          <a:off x="0" y="0"/>
          <a:ext cx="0" cy="0"/>
          <a:chOff x="0" y="0"/>
          <a:chExt cx="0" cy="0"/>
        </a:xfrm>
      </p:grpSpPr>
      <p:pic>
        <p:nvPicPr>
          <p:cNvPr id="3" name="Picture 2" descr="A cartoon kangaroo with text on it&#10;&#10;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63266"/>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46278"/>
            <a:ext cx="8254554" cy="3562350"/>
          </a:xfrm>
        </p:spPr>
        <p:txBody>
          <a:bodyPr>
            <a:noAutofit/>
          </a:bodyPr>
          <a:lstStyle>
            <a:lvl1pPr>
              <a:lnSpc>
                <a:spcPts val="3400"/>
              </a:lnSpc>
              <a:spcBef>
                <a:spcPts val="0"/>
              </a:spcBef>
              <a:defRPr lang="en-US" sz="2800" b="0" kern="1200" cap="none" spc="0" dirty="0" smtClean="0">
                <a:ln w="0"/>
                <a:solidFill>
                  <a:srgbClr val="233A17"/>
                </a:solidFill>
                <a:latin typeface="Berlin Sans FB" panose="020E0602020502020306" pitchFamily="34" charset="0"/>
                <a:ea typeface="+mn-ea"/>
                <a:cs typeface="+mn-cs"/>
              </a:defRPr>
            </a:lvl1pPr>
            <a:lvl2pPr>
              <a:lnSpc>
                <a:spcPts val="3400"/>
              </a:lnSpc>
              <a:spcBef>
                <a:spcPts val="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a:lnSpc>
                <a:spcPts val="3400"/>
              </a:lnSpc>
              <a:spcBef>
                <a:spcPts val="0"/>
              </a:spcBef>
              <a:defRPr lang="en-US" sz="2800" b="0" kern="1200" cap="none" spc="0" dirty="0" smtClean="0">
                <a:ln w="0"/>
                <a:solidFill>
                  <a:srgbClr val="233A17"/>
                </a:solidFill>
                <a:latin typeface="Berlin Sans FB" panose="020E0602020502020306" pitchFamily="34" charset="0"/>
                <a:ea typeface="+mn-ea"/>
                <a:cs typeface="+mn-cs"/>
              </a:defRPr>
            </a:lvl3pPr>
            <a:lvl4pPr>
              <a:lnSpc>
                <a:spcPts val="3400"/>
              </a:lnSpc>
              <a:spcBef>
                <a:spcPts val="0"/>
              </a:spcBef>
              <a:defRPr lang="en-US" sz="2800" b="0" kern="1200" cap="none" spc="0" dirty="0" smtClean="0">
                <a:ln w="0"/>
                <a:solidFill>
                  <a:srgbClr val="233A17"/>
                </a:solidFill>
                <a:latin typeface="Berlin Sans FB" panose="020E0602020502020306" pitchFamily="34" charset="0"/>
                <a:ea typeface="+mn-ea"/>
                <a:cs typeface="+mn-cs"/>
              </a:defRPr>
            </a:lvl4pPr>
            <a:lvl5pPr>
              <a:lnSpc>
                <a:spcPts val="3400"/>
              </a:lnSpc>
              <a:spcBef>
                <a:spcPts val="0"/>
              </a:spcBef>
              <a:defRPr lang="en-AU" sz="2800" b="0" kern="1200" cap="none" spc="0" dirty="0">
                <a:ln w="0"/>
                <a:solidFill>
                  <a:srgbClr val="233A17"/>
                </a:solidFill>
                <a:latin typeface="Berlin Sans FB" panose="020E0602020502020306" pitchFamily="34" charset="0"/>
                <a:ea typeface="+mn-ea"/>
                <a:cs typeface="+mn-cs"/>
              </a:defRPr>
            </a:lvl5pPr>
          </a:lstStyle>
          <a:p>
            <a:pPr lvl="0"/>
            <a:r>
              <a:rPr lang="en-US"/>
              <a:t>Click to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137160" y="0"/>
            <a:ext cx="6817555" cy="584775"/>
          </a:xfrm>
          <a:prstGeom prst="rect">
            <a:avLst/>
          </a:prstGeom>
          <a:noFill/>
        </p:spPr>
        <p:txBody>
          <a:bodyPr wrap="square">
            <a:spAutoFit/>
          </a:bodyPr>
          <a:lstStyle/>
          <a:p>
            <a:r>
              <a:rPr lang="en-US" sz="3200" b="1" i="1"/>
              <a:t>Teacher-only slide – Content Extension</a:t>
            </a:r>
            <a:endParaRPr lang="en-AU" sz="3200" b="1" i="1"/>
          </a:p>
        </p:txBody>
      </p:sp>
    </p:spTree>
    <p:extLst>
      <p:ext uri="{BB962C8B-B14F-4D97-AF65-F5344CB8AC3E}">
        <p14:creationId xmlns:p14="http://schemas.microsoft.com/office/powerpoint/2010/main" val="2380000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98298"/>
            <a:ext cx="3910807" cy="418338"/>
          </a:xfrm>
        </p:spPr>
        <p:txBody>
          <a:bodyPr anchor="b"/>
          <a:lstStyle>
            <a:lvl1pPr algn="l">
              <a:defRPr sz="1040" b="1"/>
            </a:lvl1pPr>
          </a:lstStyle>
          <a:p>
            <a:r>
              <a:rPr lang="en-US"/>
              <a:t>Click to edit Master title style</a:t>
            </a:r>
          </a:p>
        </p:txBody>
      </p:sp>
      <p:sp>
        <p:nvSpPr>
          <p:cNvPr id="3" name="Content Placeholder 2"/>
          <p:cNvSpPr>
            <a:spLocks noGrp="1"/>
          </p:cNvSpPr>
          <p:nvPr>
            <p:ph idx="1"/>
          </p:nvPr>
        </p:nvSpPr>
        <p:spPr>
          <a:xfrm>
            <a:off x="4647572" y="98303"/>
            <a:ext cx="6645275" cy="2107121"/>
          </a:xfrm>
        </p:spPr>
        <p:txBody>
          <a:bodyPr/>
          <a:lstStyle>
            <a:lvl1pPr>
              <a:defRPr sz="1664"/>
            </a:lvl1pPr>
            <a:lvl2pPr>
              <a:defRPr sz="1456"/>
            </a:lvl2pPr>
            <a:lvl3pPr>
              <a:defRPr sz="1248"/>
            </a:lvl3pPr>
            <a:lvl4pPr>
              <a:defRPr sz="1040"/>
            </a:lvl4pPr>
            <a:lvl5pPr>
              <a:defRPr sz="1040"/>
            </a:lvl5pPr>
            <a:lvl6pPr>
              <a:defRPr sz="1040"/>
            </a:lvl6pPr>
            <a:lvl7pPr>
              <a:defRPr sz="1040"/>
            </a:lvl7pPr>
            <a:lvl8pPr>
              <a:defRPr sz="1040"/>
            </a:lvl8pPr>
            <a:lvl9pPr>
              <a:defRPr sz="10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94360" y="516641"/>
            <a:ext cx="3910807" cy="1688783"/>
          </a:xfrm>
        </p:spPr>
        <p:txBody>
          <a:bodyPr/>
          <a:lstStyle>
            <a:lvl1pPr marL="0" indent="0">
              <a:buNone/>
              <a:defRPr sz="728"/>
            </a:lvl1pPr>
            <a:lvl2pPr marL="237717" indent="0">
              <a:buNone/>
              <a:defRPr sz="624"/>
            </a:lvl2pPr>
            <a:lvl3pPr marL="475433" indent="0">
              <a:buNone/>
              <a:defRPr sz="520"/>
            </a:lvl3pPr>
            <a:lvl4pPr marL="713150" indent="0">
              <a:buNone/>
              <a:defRPr sz="468"/>
            </a:lvl4pPr>
            <a:lvl5pPr marL="950867" indent="0">
              <a:buNone/>
              <a:defRPr sz="468"/>
            </a:lvl5pPr>
            <a:lvl6pPr marL="1188584" indent="0">
              <a:buNone/>
              <a:defRPr sz="468"/>
            </a:lvl6pPr>
            <a:lvl7pPr marL="1426300" indent="0">
              <a:buNone/>
              <a:defRPr sz="468"/>
            </a:lvl7pPr>
            <a:lvl8pPr marL="1664017" indent="0">
              <a:buNone/>
              <a:defRPr sz="468"/>
            </a:lvl8pPr>
            <a:lvl9pPr marL="1901734" indent="0">
              <a:buNone/>
              <a:defRPr sz="468"/>
            </a:lvl9pPr>
          </a:lstStyle>
          <a:p>
            <a:pPr lvl="0"/>
            <a:r>
              <a:rPr lang="en-US"/>
              <a:t>Click to edit Master text styles</a:t>
            </a:r>
          </a:p>
        </p:txBody>
      </p:sp>
      <p:sp>
        <p:nvSpPr>
          <p:cNvPr id="5" name="Date Placeholder 4"/>
          <p:cNvSpPr>
            <a:spLocks noGrp="1"/>
          </p:cNvSpPr>
          <p:nvPr>
            <p:ph type="dt" sz="half" idx="10"/>
          </p:nvPr>
        </p:nvSpPr>
        <p:spPr/>
        <p:txBody>
          <a:bodyPr/>
          <a:lstStyle/>
          <a:p>
            <a:fld id="{6C3E4B74-615C-44D1-8875-0F95FDB4ACF1}" type="datetime1">
              <a:rPr lang="en-US" smtClean="0"/>
              <a:t>5/11/2026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29974" y="1728216"/>
            <a:ext cx="7132320" cy="204026"/>
          </a:xfrm>
        </p:spPr>
        <p:txBody>
          <a:bodyPr anchor="b"/>
          <a:lstStyle>
            <a:lvl1pPr algn="l">
              <a:defRPr sz="1040" b="1"/>
            </a:lvl1pPr>
          </a:lstStyle>
          <a:p>
            <a:r>
              <a:rPr lang="en-US"/>
              <a:t>Click to edit Master title style</a:t>
            </a:r>
          </a:p>
        </p:txBody>
      </p:sp>
      <p:sp>
        <p:nvSpPr>
          <p:cNvPr id="3" name="Picture Placeholder 2"/>
          <p:cNvSpPr>
            <a:spLocks noGrp="1"/>
          </p:cNvSpPr>
          <p:nvPr>
            <p:ph type="pic" idx="1"/>
          </p:nvPr>
        </p:nvSpPr>
        <p:spPr>
          <a:xfrm>
            <a:off x="2329974" y="220599"/>
            <a:ext cx="7132320" cy="1481328"/>
          </a:xfrm>
        </p:spPr>
        <p:txBody>
          <a:bodyPr/>
          <a:lstStyle>
            <a:lvl1pPr marL="0" indent="0">
              <a:buNone/>
              <a:defRPr sz="1664"/>
            </a:lvl1pPr>
            <a:lvl2pPr marL="237717" indent="0">
              <a:buNone/>
              <a:defRPr sz="1456"/>
            </a:lvl2pPr>
            <a:lvl3pPr marL="475433" indent="0">
              <a:buNone/>
              <a:defRPr sz="1248"/>
            </a:lvl3pPr>
            <a:lvl4pPr marL="713150" indent="0">
              <a:buNone/>
              <a:defRPr sz="1040"/>
            </a:lvl4pPr>
            <a:lvl5pPr marL="950867" indent="0">
              <a:buNone/>
              <a:defRPr sz="1040"/>
            </a:lvl5pPr>
            <a:lvl6pPr marL="1188584" indent="0">
              <a:buNone/>
              <a:defRPr sz="1040"/>
            </a:lvl6pPr>
            <a:lvl7pPr marL="1426300" indent="0">
              <a:buNone/>
              <a:defRPr sz="1040"/>
            </a:lvl7pPr>
            <a:lvl8pPr marL="1664017" indent="0">
              <a:buNone/>
              <a:defRPr sz="1040"/>
            </a:lvl8pPr>
            <a:lvl9pPr marL="1901734" indent="0">
              <a:buNone/>
              <a:defRPr sz="1040"/>
            </a:lvl9pPr>
          </a:lstStyle>
          <a:p>
            <a:endParaRPr lang="en-US"/>
          </a:p>
        </p:txBody>
      </p:sp>
      <p:sp>
        <p:nvSpPr>
          <p:cNvPr id="4" name="Text Placeholder 3"/>
          <p:cNvSpPr>
            <a:spLocks noGrp="1"/>
          </p:cNvSpPr>
          <p:nvPr>
            <p:ph type="body" sz="half" idx="2"/>
          </p:nvPr>
        </p:nvSpPr>
        <p:spPr>
          <a:xfrm>
            <a:off x="2329974" y="1932242"/>
            <a:ext cx="7132320" cy="289750"/>
          </a:xfrm>
        </p:spPr>
        <p:txBody>
          <a:bodyPr/>
          <a:lstStyle>
            <a:lvl1pPr marL="0" indent="0">
              <a:buNone/>
              <a:defRPr sz="728"/>
            </a:lvl1pPr>
            <a:lvl2pPr marL="237717" indent="0">
              <a:buNone/>
              <a:defRPr sz="624"/>
            </a:lvl2pPr>
            <a:lvl3pPr marL="475433" indent="0">
              <a:buNone/>
              <a:defRPr sz="520"/>
            </a:lvl3pPr>
            <a:lvl4pPr marL="713150" indent="0">
              <a:buNone/>
              <a:defRPr sz="468"/>
            </a:lvl4pPr>
            <a:lvl5pPr marL="950867" indent="0">
              <a:buNone/>
              <a:defRPr sz="468"/>
            </a:lvl5pPr>
            <a:lvl6pPr marL="1188584" indent="0">
              <a:buNone/>
              <a:defRPr sz="468"/>
            </a:lvl6pPr>
            <a:lvl7pPr marL="1426300" indent="0">
              <a:buNone/>
              <a:defRPr sz="468"/>
            </a:lvl7pPr>
            <a:lvl8pPr marL="1664017" indent="0">
              <a:buNone/>
              <a:defRPr sz="468"/>
            </a:lvl8pPr>
            <a:lvl9pPr marL="1901734" indent="0">
              <a:buNone/>
              <a:defRPr sz="468"/>
            </a:lvl9pPr>
          </a:lstStyle>
          <a:p>
            <a:pPr lvl="0"/>
            <a:r>
              <a:rPr lang="en-US"/>
              <a:t>Click to edit Master text styles</a:t>
            </a:r>
          </a:p>
        </p:txBody>
      </p:sp>
      <p:sp>
        <p:nvSpPr>
          <p:cNvPr id="5" name="Date Placeholder 4"/>
          <p:cNvSpPr>
            <a:spLocks noGrp="1"/>
          </p:cNvSpPr>
          <p:nvPr>
            <p:ph type="dt" sz="half" idx="10"/>
          </p:nvPr>
        </p:nvSpPr>
        <p:spPr/>
        <p:txBody>
          <a:bodyPr/>
          <a:lstStyle/>
          <a:p>
            <a:fld id="{ED101441-3954-4234-8E77-79F8676957CB}" type="datetime1">
              <a:rPr lang="en-US" smtClean="0"/>
              <a:t>5/11/2026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5290FD-71D0-407D-83AB-396A7FD0C9D0}" type="datetime1">
              <a:rPr lang="en-US" smtClean="0"/>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8220" y="98873"/>
            <a:ext cx="2674620" cy="210654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4360" y="98873"/>
            <a:ext cx="7825740" cy="21065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019B73-AB8A-401C-A09D-1C931BCE90B8}" type="datetime1">
              <a:rPr lang="en-US" smtClean="0"/>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0" y="98870"/>
            <a:ext cx="10698480" cy="4114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94360" y="576077"/>
            <a:ext cx="10698480" cy="162934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94360" y="2288291"/>
            <a:ext cx="2773680" cy="131445"/>
          </a:xfrm>
          <a:prstGeom prst="rect">
            <a:avLst/>
          </a:prstGeom>
        </p:spPr>
        <p:txBody>
          <a:bodyPr vert="horz" lIns="91440" tIns="45720" rIns="91440" bIns="45720" rtlCol="0" anchor="ctr"/>
          <a:lstStyle>
            <a:lvl1pPr algn="l">
              <a:defRPr sz="624">
                <a:solidFill>
                  <a:schemeClr val="tx1">
                    <a:tint val="75000"/>
                  </a:schemeClr>
                </a:solidFill>
              </a:defRPr>
            </a:lvl1pPr>
          </a:lstStyle>
          <a:p>
            <a:fld id="{8BF02AB2-EABE-44C0-9D58-D80514717591}" type="datetime1">
              <a:rPr lang="en-US" smtClean="0"/>
              <a:t>5/11/2026</a:t>
            </a:fld>
            <a:endParaRPr lang="en-US"/>
          </a:p>
        </p:txBody>
      </p:sp>
      <p:sp>
        <p:nvSpPr>
          <p:cNvPr id="5" name="Footer Placeholder 4"/>
          <p:cNvSpPr>
            <a:spLocks noGrp="1"/>
          </p:cNvSpPr>
          <p:nvPr>
            <p:ph type="ftr" sz="quarter" idx="3"/>
          </p:nvPr>
        </p:nvSpPr>
        <p:spPr>
          <a:xfrm>
            <a:off x="4061460" y="2288291"/>
            <a:ext cx="3764280" cy="131445"/>
          </a:xfrm>
          <a:prstGeom prst="rect">
            <a:avLst/>
          </a:prstGeom>
        </p:spPr>
        <p:txBody>
          <a:bodyPr vert="horz" lIns="91440" tIns="45720" rIns="91440" bIns="45720" rtlCol="0" anchor="ctr"/>
          <a:lstStyle>
            <a:lvl1pPr algn="ctr">
              <a:defRPr sz="62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19160" y="2288291"/>
            <a:ext cx="2773680" cy="131445"/>
          </a:xfrm>
          <a:prstGeom prst="rect">
            <a:avLst/>
          </a:prstGeom>
        </p:spPr>
        <p:txBody>
          <a:bodyPr vert="horz" lIns="91440" tIns="45720" rIns="91440" bIns="45720" rtlCol="0" anchor="ctr"/>
          <a:lstStyle>
            <a:lvl1pPr algn="r">
              <a:defRPr sz="624">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4" r:id="rId7"/>
    <p:sldLayoutId id="2147483660" r:id="rId8"/>
    <p:sldLayoutId id="2147483663" r:id="rId9"/>
    <p:sldLayoutId id="2147483661" r:id="rId10"/>
    <p:sldLayoutId id="2147483662" r:id="rId11"/>
    <p:sldLayoutId id="2147483656" r:id="rId12"/>
    <p:sldLayoutId id="2147483657" r:id="rId13"/>
    <p:sldLayoutId id="2147483658" r:id="rId14"/>
    <p:sldLayoutId id="2147483659" r:id="rId15"/>
  </p:sldLayoutIdLst>
  <p:hf hdr="0" ftr="0" dt="0"/>
  <p:txStyles>
    <p:titleStyle>
      <a:lvl1pPr algn="ctr" defTabSz="475433" rtl="0" eaLnBrk="1" latinLnBrk="0" hangingPunct="1">
        <a:spcBef>
          <a:spcPct val="0"/>
        </a:spcBef>
        <a:buNone/>
        <a:defRPr sz="2288" kern="1200">
          <a:solidFill>
            <a:schemeClr val="tx1"/>
          </a:solidFill>
          <a:latin typeface="+mj-lt"/>
          <a:ea typeface="+mj-ea"/>
          <a:cs typeface="+mj-cs"/>
        </a:defRPr>
      </a:lvl1pPr>
    </p:titleStyle>
    <p:bodyStyle>
      <a:lvl1pPr marL="178287" indent="-178287" algn="l" defTabSz="475433" rtl="0" eaLnBrk="1" latinLnBrk="0" hangingPunct="1">
        <a:spcBef>
          <a:spcPct val="20000"/>
        </a:spcBef>
        <a:buFont typeface="Arial" pitchFamily="34" charset="0"/>
        <a:buChar char="•"/>
        <a:defRPr sz="1664" kern="1200">
          <a:solidFill>
            <a:schemeClr val="tx1"/>
          </a:solidFill>
          <a:latin typeface="+mn-lt"/>
          <a:ea typeface="+mn-ea"/>
          <a:cs typeface="+mn-cs"/>
        </a:defRPr>
      </a:lvl1pPr>
      <a:lvl2pPr marL="386290" indent="-148573" algn="l" defTabSz="475433" rtl="0" eaLnBrk="1" latinLnBrk="0" hangingPunct="1">
        <a:spcBef>
          <a:spcPct val="20000"/>
        </a:spcBef>
        <a:buFont typeface="Arial" pitchFamily="34" charset="0"/>
        <a:buChar char="–"/>
        <a:defRPr sz="1456" kern="1200">
          <a:solidFill>
            <a:schemeClr val="tx1"/>
          </a:solidFill>
          <a:latin typeface="+mn-lt"/>
          <a:ea typeface="+mn-ea"/>
          <a:cs typeface="+mn-cs"/>
        </a:defRPr>
      </a:lvl2pPr>
      <a:lvl3pPr marL="594292" indent="-118859" algn="l" defTabSz="475433" rtl="0" eaLnBrk="1" latinLnBrk="0" hangingPunct="1">
        <a:spcBef>
          <a:spcPct val="20000"/>
        </a:spcBef>
        <a:buFont typeface="Arial" pitchFamily="34" charset="0"/>
        <a:buChar char="•"/>
        <a:defRPr sz="1248" kern="1200">
          <a:solidFill>
            <a:schemeClr val="tx1"/>
          </a:solidFill>
          <a:latin typeface="+mn-lt"/>
          <a:ea typeface="+mn-ea"/>
          <a:cs typeface="+mn-cs"/>
        </a:defRPr>
      </a:lvl3pPr>
      <a:lvl4pPr marL="832008"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4pPr>
      <a:lvl5pPr marL="106972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p:bodyStyle>
    <p:otherStyle>
      <a:defPPr>
        <a:defRPr lang="en-US"/>
      </a:defPPr>
      <a:lvl1pPr marL="0" algn="l" defTabSz="475433" rtl="0" eaLnBrk="1" latinLnBrk="0" hangingPunct="1">
        <a:defRPr sz="936" kern="1200">
          <a:solidFill>
            <a:schemeClr val="tx1"/>
          </a:solidFill>
          <a:latin typeface="+mn-lt"/>
          <a:ea typeface="+mn-ea"/>
          <a:cs typeface="+mn-cs"/>
        </a:defRPr>
      </a:lvl1pPr>
      <a:lvl2pPr marL="237717" algn="l" defTabSz="475433" rtl="0" eaLnBrk="1" latinLnBrk="0" hangingPunct="1">
        <a:defRPr sz="936" kern="1200">
          <a:solidFill>
            <a:schemeClr val="tx1"/>
          </a:solidFill>
          <a:latin typeface="+mn-lt"/>
          <a:ea typeface="+mn-ea"/>
          <a:cs typeface="+mn-cs"/>
        </a:defRPr>
      </a:lvl2pPr>
      <a:lvl3pPr marL="475433" algn="l" defTabSz="475433" rtl="0" eaLnBrk="1" latinLnBrk="0" hangingPunct="1">
        <a:defRPr sz="936" kern="1200">
          <a:solidFill>
            <a:schemeClr val="tx1"/>
          </a:solidFill>
          <a:latin typeface="+mn-lt"/>
          <a:ea typeface="+mn-ea"/>
          <a:cs typeface="+mn-cs"/>
        </a:defRPr>
      </a:lvl3pPr>
      <a:lvl4pPr marL="713150" algn="l" defTabSz="475433" rtl="0" eaLnBrk="1" latinLnBrk="0" hangingPunct="1">
        <a:defRPr sz="936" kern="1200">
          <a:solidFill>
            <a:schemeClr val="tx1"/>
          </a:solidFill>
          <a:latin typeface="+mn-lt"/>
          <a:ea typeface="+mn-ea"/>
          <a:cs typeface="+mn-cs"/>
        </a:defRPr>
      </a:lvl4pPr>
      <a:lvl5pPr marL="950867" algn="l" defTabSz="475433" rtl="0" eaLnBrk="1" latinLnBrk="0" hangingPunct="1">
        <a:defRPr sz="936" kern="1200">
          <a:solidFill>
            <a:schemeClr val="tx1"/>
          </a:solidFill>
          <a:latin typeface="+mn-lt"/>
          <a:ea typeface="+mn-ea"/>
          <a:cs typeface="+mn-cs"/>
        </a:defRPr>
      </a:lvl5pPr>
      <a:lvl6pPr marL="1188584" algn="l" defTabSz="475433" rtl="0" eaLnBrk="1" latinLnBrk="0" hangingPunct="1">
        <a:defRPr sz="936" kern="1200">
          <a:solidFill>
            <a:schemeClr val="tx1"/>
          </a:solidFill>
          <a:latin typeface="+mn-lt"/>
          <a:ea typeface="+mn-ea"/>
          <a:cs typeface="+mn-cs"/>
        </a:defRPr>
      </a:lvl6pPr>
      <a:lvl7pPr marL="1426300" algn="l" defTabSz="475433" rtl="0" eaLnBrk="1" latinLnBrk="0" hangingPunct="1">
        <a:defRPr sz="936" kern="1200">
          <a:solidFill>
            <a:schemeClr val="tx1"/>
          </a:solidFill>
          <a:latin typeface="+mn-lt"/>
          <a:ea typeface="+mn-ea"/>
          <a:cs typeface="+mn-cs"/>
        </a:defRPr>
      </a:lvl7pPr>
      <a:lvl8pPr marL="1664017" algn="l" defTabSz="475433" rtl="0" eaLnBrk="1" latinLnBrk="0" hangingPunct="1">
        <a:defRPr sz="936" kern="1200">
          <a:solidFill>
            <a:schemeClr val="tx1"/>
          </a:solidFill>
          <a:latin typeface="+mn-lt"/>
          <a:ea typeface="+mn-ea"/>
          <a:cs typeface="+mn-cs"/>
        </a:defRPr>
      </a:lvl8pPr>
      <a:lvl9pPr marL="1901734" algn="l" defTabSz="475433" rtl="0" eaLnBrk="1" latinLnBrk="0" hangingPunct="1">
        <a:defRPr sz="93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microsoft.com/office/2018/10/relationships/comments" Target="../comments/modernComment_160_CFC10CD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7.jpeg"/><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8" Type="http://schemas.openxmlformats.org/officeDocument/2006/relationships/image" Target="../media/image16.jpe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image" Target="../media/image14.png"/><Relationship Id="rId11" Type="http://schemas.microsoft.com/office/2007/relationships/hdphoto" Target="../media/hdphoto2.wdp"/><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17B_206C545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image" Target="../media/image24.svg"/><Relationship Id="rId4" Type="http://schemas.openxmlformats.org/officeDocument/2006/relationships/image" Target="../media/image23.png"/><Relationship Id="rId9" Type="http://schemas.microsoft.com/office/2007/relationships/hdphoto" Target="../media/hdphoto3.wdp"/></Relationships>
</file>

<file path=ppt/slides/_rels/slide21.xml.rels><?xml version="1.0" encoding="UTF-8" standalone="yes"?>
<Relationships xmlns="http://schemas.openxmlformats.org/package/2006/relationships"><Relationship Id="rId8" Type="http://schemas.openxmlformats.org/officeDocument/2006/relationships/image" Target="../media/image24.svg"/><Relationship Id="rId13" Type="http://schemas.microsoft.com/office/2007/relationships/hdphoto" Target="../media/hdphoto5.wdp"/><Relationship Id="rId18" Type="http://schemas.openxmlformats.org/officeDocument/2006/relationships/image" Target="../media/image33.png"/><Relationship Id="rId3" Type="http://schemas.openxmlformats.org/officeDocument/2006/relationships/image" Target="../media/image26.png"/><Relationship Id="rId7" Type="http://schemas.openxmlformats.org/officeDocument/2006/relationships/image" Target="../media/image23.png"/><Relationship Id="rId12" Type="http://schemas.openxmlformats.org/officeDocument/2006/relationships/image" Target="../media/image29.png"/><Relationship Id="rId17" Type="http://schemas.openxmlformats.org/officeDocument/2006/relationships/image" Target="../media/image32.png"/><Relationship Id="rId2" Type="http://schemas.openxmlformats.org/officeDocument/2006/relationships/notesSlide" Target="../notesSlides/notesSlide4.xml"/><Relationship Id="rId16" Type="http://schemas.microsoft.com/office/2007/relationships/hdphoto" Target="../media/hdphoto6.wdp"/><Relationship Id="rId1" Type="http://schemas.openxmlformats.org/officeDocument/2006/relationships/slideLayout" Target="../slideLayouts/slideLayout8.xml"/><Relationship Id="rId6" Type="http://schemas.openxmlformats.org/officeDocument/2006/relationships/image" Target="../media/image22.png"/><Relationship Id="rId11" Type="http://schemas.microsoft.com/office/2007/relationships/hdphoto" Target="../media/hdphoto4.wdp"/><Relationship Id="rId5" Type="http://schemas.microsoft.com/office/2007/relationships/hdphoto" Target="../media/hdphoto3.wdp"/><Relationship Id="rId15" Type="http://schemas.openxmlformats.org/officeDocument/2006/relationships/image" Target="../media/image31.png"/><Relationship Id="rId10"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25.jpg"/><Relationship Id="rId14" Type="http://schemas.openxmlformats.org/officeDocument/2006/relationships/image" Target="../media/image30.png"/></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6.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33.png"/><Relationship Id="rId5" Type="http://schemas.microsoft.com/office/2007/relationships/hdphoto" Target="../media/hdphoto3.wdp"/><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33.png"/><Relationship Id="rId5" Type="http://schemas.microsoft.com/office/2007/relationships/hdphoto" Target="../media/hdphoto3.wdp"/><Relationship Id="rId4" Type="http://schemas.openxmlformats.org/officeDocument/2006/relationships/image" Target="../media/image27.png"/><Relationship Id="rId9" Type="http://schemas.microsoft.com/office/2007/relationships/hdphoto" Target="../media/hdphoto6.wdp"/></Relationships>
</file>

<file path=ppt/slides/_rels/slide2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33.png"/><Relationship Id="rId5" Type="http://schemas.microsoft.com/office/2007/relationships/hdphoto" Target="../media/hdphoto3.wdp"/><Relationship Id="rId10" Type="http://schemas.openxmlformats.org/officeDocument/2006/relationships/image" Target="../media/image30.png"/><Relationship Id="rId4" Type="http://schemas.openxmlformats.org/officeDocument/2006/relationships/image" Target="../media/image27.png"/><Relationship Id="rId9" Type="http://schemas.microsoft.com/office/2007/relationships/hdphoto" Target="../media/hdphoto6.wdp"/></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6.png"/><Relationship Id="rId7" Type="http://schemas.microsoft.com/office/2007/relationships/hdphoto" Target="../media/hdphoto6.wdp"/><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2.png"/><Relationship Id="rId10" Type="http://schemas.openxmlformats.org/officeDocument/2006/relationships/image" Target="../media/image30.png"/><Relationship Id="rId4" Type="http://schemas.openxmlformats.org/officeDocument/2006/relationships/image" Target="../media/image33.png"/><Relationship Id="rId9" Type="http://schemas.microsoft.com/office/2007/relationships/hdphoto" Target="../media/hdphoto5.wdp"/></Relationships>
</file>

<file path=ppt/slides/_rels/slide26.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3.png"/><Relationship Id="rId7"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microsoft.com/office/2007/relationships/hdphoto" Target="../media/hdphoto6.wdp"/><Relationship Id="rId11" Type="http://schemas.openxmlformats.org/officeDocument/2006/relationships/image" Target="../media/image30.png"/><Relationship Id="rId5" Type="http://schemas.openxmlformats.org/officeDocument/2006/relationships/image" Target="../media/image31.png"/><Relationship Id="rId10" Type="http://schemas.microsoft.com/office/2007/relationships/hdphoto" Target="../media/hdphoto4.wdp"/><Relationship Id="rId4" Type="http://schemas.openxmlformats.org/officeDocument/2006/relationships/image" Target="../media/image32.png"/><Relationship Id="rId9"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Xpk67YzOn5w" TargetMode="External"/><Relationship Id="rId2" Type="http://schemas.microsoft.com/office/2018/10/relationships/comments" Target="../comments/modernComment_184_D77F7000.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32.png"/><Relationship Id="rId7" Type="http://schemas.microsoft.com/office/2007/relationships/hdphoto" Target="../media/hdphoto5.wdp"/><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9.png"/><Relationship Id="rId5" Type="http://schemas.microsoft.com/office/2007/relationships/hdphoto" Target="../media/hdphoto6.wdp"/><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35.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image" Target="../media/image400.pn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0.png"/><Relationship Id="rId1" Type="http://schemas.openxmlformats.org/officeDocument/2006/relationships/slideLayout" Target="../slideLayouts/slideLayout8.xml"/><Relationship Id="rId4" Type="http://schemas.openxmlformats.org/officeDocument/2006/relationships/image" Target="../media/image41.jpeg"/></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8.xml"/><Relationship Id="rId1" Type="http://schemas.openxmlformats.org/officeDocument/2006/relationships/video" Target="https://www.youtube.com/embed/Rs1Ef0Qb2fA?feature=oembed" TargetMode="External"/></Relationships>
</file>

<file path=ppt/slides/_rels/slide4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52D177-142C-0C9B-4881-DF64553799E3}"/>
              </a:ext>
            </a:extLst>
          </p:cNvPr>
          <p:cNvSpPr>
            <a:spLocks noGrp="1"/>
          </p:cNvSpPr>
          <p:nvPr>
            <p:ph type="body" sz="quarter" idx="10"/>
          </p:nvPr>
        </p:nvSpPr>
        <p:spPr>
          <a:xfrm>
            <a:off x="0" y="4076583"/>
            <a:ext cx="9906000" cy="984885"/>
          </a:xfrm>
        </p:spPr>
        <p:txBody>
          <a:bodyPr/>
          <a:lstStyle/>
          <a:p>
            <a:pPr algn="ctr"/>
            <a:r>
              <a:rPr lang="en-AU" sz="5800" noProof="0"/>
              <a:t>Lesson 2 – Sensing the World:</a:t>
            </a:r>
          </a:p>
        </p:txBody>
      </p:sp>
      <p:sp>
        <p:nvSpPr>
          <p:cNvPr id="3" name="Text Placeholder 2">
            <a:extLst>
              <a:ext uri="{FF2B5EF4-FFF2-40B4-BE49-F238E27FC236}">
                <a16:creationId xmlns:a16="http://schemas.microsoft.com/office/drawing/2014/main" id="{2BCB7805-8FCD-E89F-4529-B295A6941F6F}"/>
              </a:ext>
            </a:extLst>
          </p:cNvPr>
          <p:cNvSpPr>
            <a:spLocks noGrp="1"/>
          </p:cNvSpPr>
          <p:nvPr>
            <p:ph type="body" sz="quarter" idx="11"/>
          </p:nvPr>
        </p:nvSpPr>
        <p:spPr/>
        <p:txBody>
          <a:bodyPr/>
          <a:lstStyle/>
          <a:p>
            <a:pPr algn="ctr"/>
            <a:r>
              <a:rPr lang="en-AU" noProof="0"/>
              <a:t>From Signals to Data</a:t>
            </a:r>
          </a:p>
        </p:txBody>
      </p:sp>
    </p:spTree>
    <p:extLst>
      <p:ext uri="{BB962C8B-B14F-4D97-AF65-F5344CB8AC3E}">
        <p14:creationId xmlns:p14="http://schemas.microsoft.com/office/powerpoint/2010/main" val="2356334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AC215D-516B-6F51-1785-9DF4278B0D8F}"/>
              </a:ext>
            </a:extLst>
          </p:cNvPr>
          <p:cNvSpPr>
            <a:spLocks noGrp="1"/>
          </p:cNvSpPr>
          <p:nvPr>
            <p:ph type="sldNum" sz="quarter" idx="12"/>
          </p:nvPr>
        </p:nvSpPr>
        <p:spPr/>
        <p:txBody>
          <a:bodyPr/>
          <a:lstStyle/>
          <a:p>
            <a:fld id="{B6F15528-21DE-4FAA-801E-634DDDAF4B2B}" type="slidenum">
              <a:rPr lang="en-AU" noProof="0" smtClean="0"/>
              <a:pPr/>
              <a:t>2</a:t>
            </a:fld>
            <a:endParaRPr lang="en-AU" noProof="0"/>
          </a:p>
        </p:txBody>
      </p:sp>
      <p:sp>
        <p:nvSpPr>
          <p:cNvPr id="5" name="Rectangle 4">
            <a:extLst>
              <a:ext uri="{FF2B5EF4-FFF2-40B4-BE49-F238E27FC236}">
                <a16:creationId xmlns:a16="http://schemas.microsoft.com/office/drawing/2014/main" id="{D789FFFD-EF36-330F-4125-4379F745FF83}"/>
              </a:ext>
            </a:extLst>
          </p:cNvPr>
          <p:cNvSpPr/>
          <p:nvPr/>
        </p:nvSpPr>
        <p:spPr>
          <a:xfrm>
            <a:off x="557412" y="463511"/>
            <a:ext cx="5176638" cy="769441"/>
          </a:xfrm>
          <a:prstGeom prst="rect">
            <a:avLst/>
          </a:prstGeom>
          <a:noFill/>
        </p:spPr>
        <p:txBody>
          <a:bodyPr wrap="square" lIns="91440" tIns="45720" rIns="91440" bIns="45720">
            <a:spAutoFit/>
          </a:bodyPr>
          <a:lstStyle/>
          <a:p>
            <a:r>
              <a:rPr lang="en-AU" sz="4400" noProof="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rPr>
              <a:t>Lesson Preparation</a:t>
            </a:r>
            <a:endParaRPr lang="en-AU" sz="3200" b="0" cap="none" spc="0" noProof="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ndParaRPr>
          </a:p>
        </p:txBody>
      </p:sp>
      <p:sp>
        <p:nvSpPr>
          <p:cNvPr id="6" name="Rectangle 5">
            <a:extLst>
              <a:ext uri="{FF2B5EF4-FFF2-40B4-BE49-F238E27FC236}">
                <a16:creationId xmlns:a16="http://schemas.microsoft.com/office/drawing/2014/main" id="{73E62CC9-1B28-18A7-CC52-50EB57FDE7EA}"/>
              </a:ext>
            </a:extLst>
          </p:cNvPr>
          <p:cNvSpPr/>
          <p:nvPr/>
        </p:nvSpPr>
        <p:spPr>
          <a:xfrm>
            <a:off x="557412" y="1301466"/>
            <a:ext cx="8491338" cy="4544642"/>
          </a:xfrm>
          <a:prstGeom prst="rect">
            <a:avLst/>
          </a:prstGeom>
          <a:noFill/>
        </p:spPr>
        <p:txBody>
          <a:bodyPr wrap="square" lIns="91440" tIns="45720" rIns="91440" bIns="45720">
            <a:spAutoFit/>
          </a:bodyPr>
          <a:lstStyle/>
          <a:p>
            <a:pPr>
              <a:lnSpc>
                <a:spcPts val="2500"/>
              </a:lnSpc>
            </a:pPr>
            <a:r>
              <a:rPr lang="en-AU" sz="1600" b="1" cap="none" spc="0" noProof="0" dirty="0">
                <a:ln w="0"/>
                <a:solidFill>
                  <a:srgbClr val="233A17"/>
                </a:solidFill>
                <a:latin typeface="Aptos" panose="020B0004020202020204" pitchFamily="34" charset="0"/>
              </a:rPr>
              <a:t>Before you start:</a:t>
            </a:r>
          </a:p>
          <a:p>
            <a:pPr marL="266700" indent="-266700">
              <a:lnSpc>
                <a:spcPts val="2500"/>
              </a:lnSpc>
              <a:buFont typeface="Arial" panose="020B0604020202020204" pitchFamily="34" charset="0"/>
              <a:buChar char="•"/>
            </a:pPr>
            <a:r>
              <a:rPr lang="en-AU" sz="1600" b="0" cap="none" spc="0" noProof="0" dirty="0">
                <a:ln w="0"/>
                <a:solidFill>
                  <a:srgbClr val="233A17"/>
                </a:solidFill>
                <a:latin typeface="Aptos" panose="020B0004020202020204" pitchFamily="34" charset="0"/>
              </a:rPr>
              <a:t>Print of the Worksheet “Encode a Mystery Word in Binary” for every student</a:t>
            </a:r>
          </a:p>
          <a:p>
            <a:pPr marL="266700" indent="-266700">
              <a:lnSpc>
                <a:spcPts val="2500"/>
              </a:lnSpc>
              <a:spcBef>
                <a:spcPts val="600"/>
              </a:spcBef>
              <a:buFont typeface="Arial" panose="020B0604020202020204" pitchFamily="34" charset="0"/>
              <a:buChar char="•"/>
            </a:pPr>
            <a:r>
              <a:rPr lang="en-AU" sz="1600" dirty="0">
                <a:ln w="0"/>
                <a:solidFill>
                  <a:srgbClr val="233A17"/>
                </a:solidFill>
                <a:latin typeface="Aptos" panose="020B0004020202020204" pitchFamily="34" charset="0"/>
              </a:rPr>
              <a:t>Familiarize</a:t>
            </a:r>
            <a:r>
              <a:rPr lang="en-AU" sz="1600" noProof="0" dirty="0">
                <a:ln w="0"/>
                <a:solidFill>
                  <a:srgbClr val="233A17"/>
                </a:solidFill>
                <a:latin typeface="Aptos" panose="020B0004020202020204" pitchFamily="34" charset="0"/>
              </a:rPr>
              <a:t> yourself with the slides and activities </a:t>
            </a:r>
            <a:br>
              <a:rPr lang="en-AU" sz="1600" noProof="0" dirty="0">
                <a:ln w="0"/>
                <a:solidFill>
                  <a:srgbClr val="233A17"/>
                </a:solidFill>
                <a:latin typeface="Aptos" panose="020B0004020202020204" pitchFamily="34" charset="0"/>
              </a:rPr>
            </a:br>
            <a:r>
              <a:rPr lang="en-AU" sz="1600" noProof="0" dirty="0">
                <a:ln w="0"/>
                <a:solidFill>
                  <a:srgbClr val="233A17"/>
                </a:solidFill>
                <a:latin typeface="Aptos" panose="020B0004020202020204" pitchFamily="34" charset="0"/>
              </a:rPr>
              <a:t>in this lesson. </a:t>
            </a:r>
          </a:p>
          <a:p>
            <a:pPr marL="266700" indent="-266700">
              <a:lnSpc>
                <a:spcPts val="2500"/>
              </a:lnSpc>
              <a:spcBef>
                <a:spcPts val="600"/>
              </a:spcBef>
              <a:buFont typeface="Arial" panose="020B0604020202020204" pitchFamily="34" charset="0"/>
              <a:buChar char="•"/>
            </a:pPr>
            <a:r>
              <a:rPr lang="en-AU" sz="1600" noProof="0" dirty="0">
                <a:ln w="0"/>
                <a:solidFill>
                  <a:srgbClr val="233A17"/>
                </a:solidFill>
                <a:latin typeface="Aptos" panose="020B0004020202020204" pitchFamily="34" charset="0"/>
              </a:rPr>
              <a:t>You can print off the teacher slides or add any notes/ </a:t>
            </a:r>
            <a:br>
              <a:rPr lang="en-AU" sz="1600" noProof="0" dirty="0">
                <a:ln w="0"/>
                <a:solidFill>
                  <a:srgbClr val="233A17"/>
                </a:solidFill>
                <a:latin typeface="Aptos" panose="020B0004020202020204" pitchFamily="34" charset="0"/>
              </a:rPr>
            </a:br>
            <a:r>
              <a:rPr lang="en-AU" sz="1600" noProof="0" dirty="0">
                <a:ln w="0"/>
                <a:solidFill>
                  <a:srgbClr val="233A17"/>
                </a:solidFill>
                <a:latin typeface="Aptos" panose="020B0004020202020204" pitchFamily="34" charset="0"/>
              </a:rPr>
              <a:t>parts of the example scripts to the notes on the </a:t>
            </a:r>
            <a:br>
              <a:rPr lang="en-AU" sz="1600" noProof="0" dirty="0">
                <a:ln w="0"/>
                <a:solidFill>
                  <a:srgbClr val="233A17"/>
                </a:solidFill>
                <a:latin typeface="Aptos" panose="020B0004020202020204" pitchFamily="34" charset="0"/>
              </a:rPr>
            </a:br>
            <a:r>
              <a:rPr lang="en-AU" sz="1600" noProof="0" dirty="0">
                <a:ln w="0"/>
                <a:solidFill>
                  <a:srgbClr val="233A17"/>
                </a:solidFill>
                <a:latin typeface="Aptos" panose="020B0004020202020204" pitchFamily="34" charset="0"/>
              </a:rPr>
              <a:t>student slides. This way, you can see them when in </a:t>
            </a:r>
            <a:br>
              <a:rPr lang="en-AU" sz="1600" noProof="0" dirty="0">
                <a:ln w="0"/>
                <a:solidFill>
                  <a:srgbClr val="233A17"/>
                </a:solidFill>
                <a:latin typeface="Aptos" panose="020B0004020202020204" pitchFamily="34" charset="0"/>
              </a:rPr>
            </a:br>
            <a:r>
              <a:rPr lang="en-AU" sz="1600" noProof="0" dirty="0">
                <a:ln w="0"/>
                <a:solidFill>
                  <a:srgbClr val="233A17"/>
                </a:solidFill>
                <a:latin typeface="Aptos" panose="020B0004020202020204" pitchFamily="34" charset="0"/>
              </a:rPr>
              <a:t>presenter mode.</a:t>
            </a:r>
          </a:p>
          <a:p>
            <a:pPr marL="554050" lvl="1" indent="-266700">
              <a:lnSpc>
                <a:spcPts val="2500"/>
              </a:lnSpc>
              <a:spcBef>
                <a:spcPts val="600"/>
              </a:spcBef>
              <a:buFont typeface="Arial" panose="020B0604020202020204" pitchFamily="34" charset="0"/>
              <a:buChar char="•"/>
            </a:pPr>
            <a:r>
              <a:rPr lang="en-AU" sz="1600" dirty="0">
                <a:ln w="0"/>
                <a:solidFill>
                  <a:srgbClr val="233A17"/>
                </a:solidFill>
                <a:latin typeface="Aptos" panose="020B0004020202020204" pitchFamily="34" charset="0"/>
              </a:rPr>
              <a:t>Then hide the teacher slides, so they don’t get </a:t>
            </a:r>
            <a:br>
              <a:rPr lang="en-AU" sz="1600" dirty="0">
                <a:ln w="0"/>
                <a:solidFill>
                  <a:srgbClr val="233A17"/>
                </a:solidFill>
                <a:latin typeface="Aptos" panose="020B0004020202020204" pitchFamily="34" charset="0"/>
              </a:rPr>
            </a:br>
            <a:r>
              <a:rPr lang="en-AU" sz="1600" dirty="0">
                <a:ln w="0"/>
                <a:solidFill>
                  <a:srgbClr val="233A17"/>
                </a:solidFill>
                <a:latin typeface="Aptos" panose="020B0004020202020204" pitchFamily="34" charset="0"/>
              </a:rPr>
              <a:t>shown when you present.</a:t>
            </a:r>
            <a:endParaRPr lang="en-AU" sz="1600" noProof="0" dirty="0">
              <a:ln w="0"/>
              <a:solidFill>
                <a:srgbClr val="233A17"/>
              </a:solidFill>
              <a:latin typeface="Aptos" panose="020B0004020202020204" pitchFamily="34" charset="0"/>
            </a:endParaRPr>
          </a:p>
          <a:p>
            <a:pPr marL="266700" indent="-266700">
              <a:lnSpc>
                <a:spcPts val="2500"/>
              </a:lnSpc>
              <a:spcBef>
                <a:spcPts val="600"/>
              </a:spcBef>
              <a:buFont typeface="Arial" panose="020B0604020202020204" pitchFamily="34" charset="0"/>
              <a:buChar char="•"/>
            </a:pPr>
            <a:r>
              <a:rPr lang="en-AU" sz="1600" dirty="0">
                <a:ln w="0"/>
                <a:solidFill>
                  <a:srgbClr val="233A17"/>
                </a:solidFill>
                <a:latin typeface="Aptos" panose="020B0004020202020204" pitchFamily="34" charset="0"/>
              </a:rPr>
              <a:t>We recommend to go through the slides in presenting mode, so that you also become familiar with the animations and order in which the different items appear.</a:t>
            </a:r>
            <a:endParaRPr lang="en-AU" sz="1600" noProof="0" dirty="0">
              <a:ln w="0"/>
              <a:solidFill>
                <a:srgbClr val="233A17"/>
              </a:solidFill>
              <a:latin typeface="Aptos" panose="020B0004020202020204" pitchFamily="34" charset="0"/>
            </a:endParaRPr>
          </a:p>
          <a:p>
            <a:pPr marL="457200" indent="-457200">
              <a:lnSpc>
                <a:spcPts val="2500"/>
              </a:lnSpc>
              <a:buFont typeface="Arial" panose="020B0604020202020204" pitchFamily="34" charset="0"/>
              <a:buChar char="•"/>
            </a:pPr>
            <a:endParaRPr lang="en-AU" sz="1600" b="0" cap="none" spc="0" noProof="0" dirty="0">
              <a:ln w="0"/>
              <a:solidFill>
                <a:srgbClr val="233A17"/>
              </a:solidFill>
              <a:latin typeface="Aptos" panose="020B0004020202020204" pitchFamily="34" charset="0"/>
            </a:endParaRPr>
          </a:p>
        </p:txBody>
      </p:sp>
      <p:pic>
        <p:nvPicPr>
          <p:cNvPr id="3" name="Picture 2">
            <a:extLst>
              <a:ext uri="{FF2B5EF4-FFF2-40B4-BE49-F238E27FC236}">
                <a16:creationId xmlns:a16="http://schemas.microsoft.com/office/drawing/2014/main" id="{41123C1C-7AFE-8CC7-DC22-3B3C2B740149}"/>
              </a:ext>
            </a:extLst>
          </p:cNvPr>
          <p:cNvPicPr>
            <a:picLocks noChangeAspect="1"/>
          </p:cNvPicPr>
          <p:nvPr/>
        </p:nvPicPr>
        <p:blipFill>
          <a:blip r:embed="rId2"/>
          <a:stretch>
            <a:fillRect/>
          </a:stretch>
        </p:blipFill>
        <p:spPr>
          <a:xfrm>
            <a:off x="5625143" y="2097460"/>
            <a:ext cx="3914783" cy="2488093"/>
          </a:xfrm>
          <a:prstGeom prst="rect">
            <a:avLst/>
          </a:prstGeom>
        </p:spPr>
      </p:pic>
    </p:spTree>
    <p:extLst>
      <p:ext uri="{BB962C8B-B14F-4D97-AF65-F5344CB8AC3E}">
        <p14:creationId xmlns:p14="http://schemas.microsoft.com/office/powerpoint/2010/main" val="2790588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D34893-8AE8-5BFE-E072-C31954F6C076}"/>
              </a:ext>
            </a:extLst>
          </p:cNvPr>
          <p:cNvSpPr>
            <a:spLocks noGrp="1"/>
          </p:cNvSpPr>
          <p:nvPr>
            <p:ph type="sldNum" sz="quarter" idx="12"/>
          </p:nvPr>
        </p:nvSpPr>
        <p:spPr/>
        <p:txBody>
          <a:bodyPr/>
          <a:lstStyle/>
          <a:p>
            <a:fld id="{B6F15528-21DE-4FAA-801E-634DDDAF4B2B}" type="slidenum">
              <a:rPr lang="en-AU" noProof="0" smtClean="0"/>
              <a:pPr/>
              <a:t>3</a:t>
            </a:fld>
            <a:endParaRPr lang="en-AU" noProof="0"/>
          </a:p>
        </p:txBody>
      </p:sp>
      <p:sp>
        <p:nvSpPr>
          <p:cNvPr id="7" name="Text Placeholder 2">
            <a:extLst>
              <a:ext uri="{FF2B5EF4-FFF2-40B4-BE49-F238E27FC236}">
                <a16:creationId xmlns:a16="http://schemas.microsoft.com/office/drawing/2014/main" id="{1123B11A-1646-BCAB-265A-0C82AA3D20CD}"/>
              </a:ext>
            </a:extLst>
          </p:cNvPr>
          <p:cNvSpPr>
            <a:spLocks noGrp="1"/>
          </p:cNvSpPr>
          <p:nvPr>
            <p:ph type="body" sz="quarter" idx="13"/>
          </p:nvPr>
        </p:nvSpPr>
        <p:spPr>
          <a:xfrm>
            <a:off x="489396" y="675788"/>
            <a:ext cx="5505450" cy="952500"/>
          </a:xfrm>
        </p:spPr>
        <p:txBody>
          <a:bodyPr/>
          <a:lstStyle/>
          <a:p>
            <a:r>
              <a:rPr lang="en-AU" noProof="0"/>
              <a:t>Lesson 2 - Overview</a:t>
            </a:r>
          </a:p>
        </p:txBody>
      </p:sp>
      <p:sp>
        <p:nvSpPr>
          <p:cNvPr id="8" name="Text Placeholder 4">
            <a:extLst>
              <a:ext uri="{FF2B5EF4-FFF2-40B4-BE49-F238E27FC236}">
                <a16:creationId xmlns:a16="http://schemas.microsoft.com/office/drawing/2014/main" id="{DEC0E1BD-7849-F375-4DEA-618FC22075E8}"/>
              </a:ext>
            </a:extLst>
          </p:cNvPr>
          <p:cNvSpPr>
            <a:spLocks noGrp="1"/>
          </p:cNvSpPr>
          <p:nvPr>
            <p:ph type="body" sz="quarter" idx="14"/>
          </p:nvPr>
        </p:nvSpPr>
        <p:spPr>
          <a:xfrm>
            <a:off x="345653" y="1261147"/>
            <a:ext cx="9494359" cy="5596853"/>
          </a:xfrm>
          <a:prstGeom prst="rect">
            <a:avLst/>
          </a:prstGeom>
          <a:noFill/>
        </p:spPr>
        <p:txBody>
          <a:bodyPr wrap="square" lIns="91440" tIns="45720" rIns="91440" bIns="45720">
            <a:spAutoFit/>
          </a:bodyPr>
          <a:lstStyle/>
          <a:p>
            <a:pPr marL="457200" indent="-457200">
              <a:lnSpc>
                <a:spcPct val="150000"/>
              </a:lnSpc>
              <a:buAutoNum type="arabicPeriod"/>
            </a:pPr>
            <a:r>
              <a:rPr lang="en-AU" b="1" cap="none" spc="0" noProof="0" dirty="0">
                <a:ln w="0"/>
                <a:solidFill>
                  <a:srgbClr val="233A17"/>
                </a:solidFill>
              </a:rPr>
              <a:t>Lesson 1 Recap </a:t>
            </a:r>
            <a:r>
              <a:rPr lang="en-AU" dirty="0"/>
              <a:t>- </a:t>
            </a:r>
            <a:r>
              <a:rPr lang="en-AU" b="0" cap="none" spc="0" noProof="0" dirty="0">
                <a:ln w="0"/>
                <a:solidFill>
                  <a:srgbClr val="233A17"/>
                </a:solidFill>
              </a:rPr>
              <a:t>5 min</a:t>
            </a:r>
            <a:endParaRPr lang="en-AU" cap="none" spc="0" noProof="0" dirty="0">
              <a:ln w="0"/>
              <a:solidFill>
                <a:srgbClr val="233A17"/>
              </a:solidFill>
            </a:endParaRPr>
          </a:p>
          <a:p>
            <a:pPr marL="457200" indent="-457200">
              <a:lnSpc>
                <a:spcPct val="150000"/>
              </a:lnSpc>
              <a:buAutoNum type="arabicPeriod"/>
            </a:pPr>
            <a:r>
              <a:rPr lang="en-AU" b="1" noProof="0"/>
              <a:t>Sensors </a:t>
            </a:r>
            <a:r>
              <a:rPr lang="en-AU" noProof="0" dirty="0"/>
              <a:t>– 15 min</a:t>
            </a:r>
            <a:endParaRPr lang="en-AU" b="1" noProof="0" dirty="0"/>
          </a:p>
          <a:p>
            <a:pPr marL="208003" lvl="1" indent="0">
              <a:lnSpc>
                <a:spcPct val="150000"/>
              </a:lnSpc>
              <a:buNone/>
            </a:pPr>
            <a:r>
              <a:rPr lang="en-AU" b="0" cap="none" spc="0" noProof="0" dirty="0">
                <a:ln w="0"/>
                <a:solidFill>
                  <a:srgbClr val="233A17"/>
                </a:solidFill>
              </a:rPr>
              <a:t>2.1 From Human to Robot Senses</a:t>
            </a:r>
          </a:p>
          <a:p>
            <a:pPr marL="208003" lvl="1" indent="0">
              <a:lnSpc>
                <a:spcPct val="150000"/>
              </a:lnSpc>
              <a:buNone/>
            </a:pPr>
            <a:r>
              <a:rPr lang="en-AU" noProof="0" dirty="0"/>
              <a:t>2.2 Types of Sensors</a:t>
            </a:r>
          </a:p>
          <a:p>
            <a:pPr marL="0" lvl="1" indent="0">
              <a:lnSpc>
                <a:spcPct val="150000"/>
              </a:lnSpc>
              <a:buNone/>
            </a:pPr>
            <a:r>
              <a:rPr lang="en-AU" noProof="0" dirty="0"/>
              <a:t>3. </a:t>
            </a:r>
            <a:r>
              <a:rPr lang="en-AU" b="1" noProof="0" dirty="0"/>
              <a:t>Language of Machines</a:t>
            </a:r>
            <a:r>
              <a:rPr lang="en-AU" noProof="0" dirty="0"/>
              <a:t> – 30 min</a:t>
            </a:r>
            <a:endParaRPr lang="en-AU" b="1" noProof="0" dirty="0"/>
          </a:p>
          <a:p>
            <a:pPr marL="179388" lvl="1" indent="-179388">
              <a:lnSpc>
                <a:spcPct val="150000"/>
              </a:lnSpc>
              <a:buNone/>
            </a:pPr>
            <a:r>
              <a:rPr lang="en-AU" noProof="0" dirty="0"/>
              <a:t>      3.1 </a:t>
            </a:r>
            <a:r>
              <a:rPr lang="en-AU" dirty="0"/>
              <a:t>Control Process in Humans and Robots</a:t>
            </a:r>
            <a:endParaRPr lang="en-AU" noProof="0" dirty="0"/>
          </a:p>
          <a:p>
            <a:pPr marL="179388" lvl="1" indent="-179388">
              <a:lnSpc>
                <a:spcPct val="150000"/>
              </a:lnSpc>
              <a:buNone/>
            </a:pPr>
            <a:r>
              <a:rPr lang="en-AU" dirty="0"/>
              <a:t>	  3.2 </a:t>
            </a:r>
            <a:r>
              <a:rPr lang="en-AU" noProof="0" dirty="0"/>
              <a:t>Electricity (off/on)  </a:t>
            </a:r>
          </a:p>
          <a:p>
            <a:pPr marL="263525" lvl="1" indent="0">
              <a:lnSpc>
                <a:spcPct val="150000"/>
              </a:lnSpc>
              <a:buNone/>
            </a:pPr>
            <a:r>
              <a:rPr lang="en-AU" dirty="0">
                <a:solidFill>
                  <a:schemeClr val="bg1">
                    <a:lumMod val="50000"/>
                  </a:schemeClr>
                </a:solidFill>
              </a:rPr>
              <a:t>3.3 Bits and Bytes  </a:t>
            </a:r>
          </a:p>
          <a:p>
            <a:pPr marL="263525" lvl="1" indent="0">
              <a:lnSpc>
                <a:spcPct val="150000"/>
              </a:lnSpc>
              <a:buNone/>
            </a:pPr>
            <a:r>
              <a:rPr lang="en-AU" noProof="0" dirty="0"/>
              <a:t>3.4 (Spelling in) Binary </a:t>
            </a:r>
          </a:p>
          <a:p>
            <a:pPr marL="263525" lvl="1" indent="0">
              <a:lnSpc>
                <a:spcPct val="150000"/>
              </a:lnSpc>
              <a:buNone/>
            </a:pPr>
            <a:r>
              <a:rPr lang="en-AU" dirty="0">
                <a:solidFill>
                  <a:schemeClr val="bg1">
                    <a:lumMod val="50000"/>
                  </a:schemeClr>
                </a:solidFill>
              </a:rPr>
              <a:t>3.5 Optional extension: Binary beads or Counting in binary – 15-30 min</a:t>
            </a:r>
          </a:p>
          <a:p>
            <a:pPr marL="263525" lvl="1" indent="0">
              <a:lnSpc>
                <a:spcPct val="150000"/>
              </a:lnSpc>
              <a:buNone/>
            </a:pPr>
            <a:r>
              <a:rPr lang="en-AU" dirty="0"/>
              <a:t>3.6 Programming Languages  </a:t>
            </a:r>
            <a:endParaRPr lang="en-AU" noProof="0" dirty="0"/>
          </a:p>
          <a:p>
            <a:pPr marL="0" lvl="1" indent="0">
              <a:lnSpc>
                <a:spcPct val="150000"/>
              </a:lnSpc>
              <a:buNone/>
            </a:pPr>
            <a:r>
              <a:rPr lang="en-AU" dirty="0"/>
              <a:t>4</a:t>
            </a:r>
            <a:r>
              <a:rPr lang="en-AU" noProof="0" dirty="0"/>
              <a:t>. </a:t>
            </a:r>
            <a:r>
              <a:rPr lang="en-AU" b="1" noProof="0" dirty="0"/>
              <a:t>Building Blossom’s head </a:t>
            </a:r>
            <a:r>
              <a:rPr lang="en-AU" noProof="0" dirty="0"/>
              <a:t>- 30 min</a:t>
            </a:r>
          </a:p>
          <a:p>
            <a:pPr marL="0" lvl="1" indent="0">
              <a:lnSpc>
                <a:spcPct val="150000"/>
              </a:lnSpc>
              <a:buNone/>
            </a:pPr>
            <a:r>
              <a:rPr lang="en-AU" dirty="0"/>
              <a:t>5. </a:t>
            </a:r>
            <a:r>
              <a:rPr lang="en-AU" b="1" dirty="0"/>
              <a:t>Survey </a:t>
            </a:r>
            <a:r>
              <a:rPr lang="en-AU" dirty="0"/>
              <a:t>- 5 min</a:t>
            </a:r>
          </a:p>
          <a:p>
            <a:pPr marL="0" lvl="1" indent="0">
              <a:lnSpc>
                <a:spcPct val="150000"/>
              </a:lnSpc>
              <a:buNone/>
            </a:pPr>
            <a:r>
              <a:rPr lang="en-AU" dirty="0"/>
              <a:t>6. </a:t>
            </a:r>
            <a:r>
              <a:rPr lang="en-AU" b="1" dirty="0"/>
              <a:t>Summary</a:t>
            </a:r>
            <a:r>
              <a:rPr lang="en-AU" dirty="0"/>
              <a:t> - 5 min</a:t>
            </a:r>
          </a:p>
          <a:p>
            <a:pPr marL="0" lvl="1" indent="0">
              <a:lnSpc>
                <a:spcPct val="150000"/>
              </a:lnSpc>
              <a:buNone/>
            </a:pPr>
            <a:r>
              <a:rPr lang="en-AU" dirty="0"/>
              <a:t>Total: 90 min</a:t>
            </a:r>
          </a:p>
        </p:txBody>
      </p:sp>
    </p:spTree>
    <p:extLst>
      <p:ext uri="{BB962C8B-B14F-4D97-AF65-F5344CB8AC3E}">
        <p14:creationId xmlns:p14="http://schemas.microsoft.com/office/powerpoint/2010/main" val="3485535442"/>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4B65B4-C44D-7C32-4BBC-31F7D4A3E614}"/>
              </a:ext>
            </a:extLst>
          </p:cNvPr>
          <p:cNvSpPr>
            <a:spLocks noGrp="1"/>
          </p:cNvSpPr>
          <p:nvPr>
            <p:ph type="sldNum" sz="quarter" idx="12"/>
          </p:nvPr>
        </p:nvSpPr>
        <p:spPr/>
        <p:txBody>
          <a:bodyPr/>
          <a:lstStyle/>
          <a:p>
            <a:fld id="{B6F15528-21DE-4FAA-801E-634DDDAF4B2B}" type="slidenum">
              <a:rPr lang="en-AU" noProof="0" smtClean="0"/>
              <a:pPr/>
              <a:t>4</a:t>
            </a:fld>
            <a:endParaRPr lang="en-AU" noProof="0"/>
          </a:p>
        </p:txBody>
      </p:sp>
      <p:sp>
        <p:nvSpPr>
          <p:cNvPr id="5" name="Text Placeholder 2">
            <a:extLst>
              <a:ext uri="{FF2B5EF4-FFF2-40B4-BE49-F238E27FC236}">
                <a16:creationId xmlns:a16="http://schemas.microsoft.com/office/drawing/2014/main" id="{6AF99E4E-0D5C-04CA-C40F-53FE2D2BC65A}"/>
              </a:ext>
            </a:extLst>
          </p:cNvPr>
          <p:cNvSpPr>
            <a:spLocks noGrp="1"/>
          </p:cNvSpPr>
          <p:nvPr>
            <p:ph type="body" sz="quarter" idx="13"/>
          </p:nvPr>
        </p:nvSpPr>
        <p:spPr>
          <a:xfrm>
            <a:off x="501873" y="625436"/>
            <a:ext cx="5873304" cy="952500"/>
          </a:xfrm>
        </p:spPr>
        <p:txBody>
          <a:bodyPr/>
          <a:lstStyle/>
          <a:p>
            <a:pPr>
              <a:lnSpc>
                <a:spcPts val="4000"/>
              </a:lnSpc>
              <a:spcBef>
                <a:spcPts val="0"/>
              </a:spcBef>
            </a:pPr>
            <a:r>
              <a:rPr lang="en-AU" noProof="0"/>
              <a:t>Lesson 2 – </a:t>
            </a:r>
            <a:br>
              <a:rPr lang="en-AU" noProof="0"/>
            </a:br>
            <a:r>
              <a:rPr lang="en-AU" noProof="0"/>
              <a:t>Learning objectives</a:t>
            </a:r>
          </a:p>
        </p:txBody>
      </p:sp>
      <p:sp>
        <p:nvSpPr>
          <p:cNvPr id="6" name="Text Placeholder 4">
            <a:extLst>
              <a:ext uri="{FF2B5EF4-FFF2-40B4-BE49-F238E27FC236}">
                <a16:creationId xmlns:a16="http://schemas.microsoft.com/office/drawing/2014/main" id="{4518DE7A-DC54-DA4B-6DE9-467E1F3F284F}"/>
              </a:ext>
            </a:extLst>
          </p:cNvPr>
          <p:cNvSpPr>
            <a:spLocks noGrp="1"/>
          </p:cNvSpPr>
          <p:nvPr>
            <p:ph type="body" sz="quarter" idx="14"/>
          </p:nvPr>
        </p:nvSpPr>
        <p:spPr>
          <a:xfrm>
            <a:off x="501873" y="1826025"/>
            <a:ext cx="8902254" cy="3677097"/>
          </a:xfrm>
          <a:prstGeom prst="rect">
            <a:avLst/>
          </a:prstGeom>
          <a:noFill/>
        </p:spPr>
        <p:txBody>
          <a:bodyPr wrap="square" lIns="91440" tIns="45720" rIns="91440" bIns="45720">
            <a:spAutoFit/>
          </a:bodyPr>
          <a:lstStyle/>
          <a:p>
            <a:pPr marL="0" indent="0">
              <a:buNone/>
            </a:pPr>
            <a:r>
              <a:rPr lang="en-AU" b="1" noProof="0" dirty="0"/>
              <a:t>After </a:t>
            </a:r>
            <a:r>
              <a:rPr lang="en-AU" b="1" cap="none" spc="0" noProof="0" dirty="0">
                <a:ln w="0"/>
                <a:solidFill>
                  <a:srgbClr val="233A17"/>
                </a:solidFill>
              </a:rPr>
              <a:t>this lesson, students will be able to:</a:t>
            </a:r>
          </a:p>
          <a:p>
            <a:pPr marL="457200" indent="-457200">
              <a:buFont typeface="Arial" panose="020B0604020202020204" pitchFamily="34" charset="0"/>
              <a:buChar char="•"/>
            </a:pPr>
            <a:r>
              <a:rPr lang="en-AU" noProof="0" dirty="0"/>
              <a:t>explain the function of sensors in robots and other machines,</a:t>
            </a:r>
          </a:p>
          <a:p>
            <a:pPr marL="457200" indent="-457200">
              <a:buFont typeface="Arial" panose="020B0604020202020204" pitchFamily="34" charset="0"/>
              <a:buChar char="•"/>
            </a:pPr>
            <a:r>
              <a:rPr lang="en-AU" noProof="0" dirty="0"/>
              <a:t>identify different types of sensors and what each one senses,</a:t>
            </a:r>
          </a:p>
          <a:p>
            <a:pPr marL="457200" indent="-457200">
              <a:lnSpc>
                <a:spcPct val="150000"/>
              </a:lnSpc>
            </a:pPr>
            <a:r>
              <a:rPr lang="en-AU" dirty="0"/>
              <a:t>describe the control process sequence in robots and other machines </a:t>
            </a:r>
          </a:p>
          <a:p>
            <a:pPr marL="0" indent="0">
              <a:lnSpc>
                <a:spcPct val="100000"/>
              </a:lnSpc>
              <a:buNone/>
            </a:pPr>
            <a:r>
              <a:rPr lang="en-AU" sz="1400" dirty="0"/>
              <a:t>	(sensor input → computer with code → motor → movement)</a:t>
            </a:r>
            <a:endParaRPr lang="en-AU" noProof="0" dirty="0"/>
          </a:p>
          <a:p>
            <a:pPr marL="457200" indent="-457200"/>
            <a:r>
              <a:rPr lang="en-AU" noProof="0" dirty="0"/>
              <a:t>describe how computers use 0/1 (off/on) to represent information,</a:t>
            </a:r>
          </a:p>
          <a:p>
            <a:pPr marL="457200" indent="-457200"/>
            <a:r>
              <a:rPr lang="en-AU" noProof="0" dirty="0"/>
              <a:t>encode and decode a short word using a binary code chart,</a:t>
            </a:r>
          </a:p>
          <a:p>
            <a:pPr marL="457200" indent="-457200"/>
            <a:r>
              <a:rPr lang="en-AU" noProof="0" dirty="0"/>
              <a:t>understand what programming languages are.</a:t>
            </a:r>
          </a:p>
          <a:p>
            <a:pPr marL="457200" indent="-457200"/>
            <a:endParaRPr lang="en-AU" noProof="0" dirty="0"/>
          </a:p>
        </p:txBody>
      </p:sp>
    </p:spTree>
    <p:extLst>
      <p:ext uri="{BB962C8B-B14F-4D97-AF65-F5344CB8AC3E}">
        <p14:creationId xmlns:p14="http://schemas.microsoft.com/office/powerpoint/2010/main" val="725145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4F37DC-5BAA-CE86-6E46-82084B87CA38}"/>
              </a:ext>
            </a:extLst>
          </p:cNvPr>
          <p:cNvSpPr>
            <a:spLocks noGrp="1"/>
          </p:cNvSpPr>
          <p:nvPr>
            <p:ph type="sldNum" sz="quarter" idx="12"/>
          </p:nvPr>
        </p:nvSpPr>
        <p:spPr/>
        <p:txBody>
          <a:bodyPr/>
          <a:lstStyle/>
          <a:p>
            <a:fld id="{B6F15528-21DE-4FAA-801E-634DDDAF4B2B}" type="slidenum">
              <a:rPr lang="en-AU" noProof="0" smtClean="0"/>
              <a:pPr/>
              <a:t>5</a:t>
            </a:fld>
            <a:endParaRPr lang="en-AU" noProof="0"/>
          </a:p>
        </p:txBody>
      </p:sp>
      <p:sp>
        <p:nvSpPr>
          <p:cNvPr id="3" name="Text Placeholder 2">
            <a:extLst>
              <a:ext uri="{FF2B5EF4-FFF2-40B4-BE49-F238E27FC236}">
                <a16:creationId xmlns:a16="http://schemas.microsoft.com/office/drawing/2014/main" id="{9007315D-FBC3-890A-E2BB-3A777825064F}"/>
              </a:ext>
            </a:extLst>
          </p:cNvPr>
          <p:cNvSpPr>
            <a:spLocks noGrp="1"/>
          </p:cNvSpPr>
          <p:nvPr>
            <p:ph type="body" sz="quarter" idx="13"/>
          </p:nvPr>
        </p:nvSpPr>
        <p:spPr>
          <a:xfrm>
            <a:off x="489396" y="675788"/>
            <a:ext cx="6094284" cy="952500"/>
          </a:xfrm>
        </p:spPr>
        <p:txBody>
          <a:bodyPr/>
          <a:lstStyle/>
          <a:p>
            <a:r>
              <a:rPr lang="en-AU" noProof="0" dirty="0"/>
              <a:t>Lesson 2 -</a:t>
            </a:r>
          </a:p>
          <a:p>
            <a:r>
              <a:rPr lang="en-AU" noProof="0" dirty="0"/>
              <a:t>Student success criteria</a:t>
            </a:r>
          </a:p>
        </p:txBody>
      </p:sp>
      <p:sp>
        <p:nvSpPr>
          <p:cNvPr id="4" name="Text Placeholder 3">
            <a:extLst>
              <a:ext uri="{FF2B5EF4-FFF2-40B4-BE49-F238E27FC236}">
                <a16:creationId xmlns:a16="http://schemas.microsoft.com/office/drawing/2014/main" id="{A0C3465F-4FAE-FE4B-8079-80D9DA6E379E}"/>
              </a:ext>
            </a:extLst>
          </p:cNvPr>
          <p:cNvSpPr>
            <a:spLocks noGrp="1"/>
          </p:cNvSpPr>
          <p:nvPr>
            <p:ph type="body" sz="quarter" idx="14"/>
          </p:nvPr>
        </p:nvSpPr>
        <p:spPr>
          <a:xfrm>
            <a:off x="414780" y="1934828"/>
            <a:ext cx="9247694" cy="3562350"/>
          </a:xfrm>
        </p:spPr>
        <p:txBody>
          <a:bodyPr/>
          <a:lstStyle/>
          <a:p>
            <a:r>
              <a:rPr lang="en-AU" noProof="0" dirty="0"/>
              <a:t>I can explain what sensors are used for inside of robots and other machines.</a:t>
            </a:r>
          </a:p>
          <a:p>
            <a:r>
              <a:rPr lang="en-AU" noProof="0" dirty="0"/>
              <a:t>I can name three different types of sensors and what they measure.</a:t>
            </a:r>
          </a:p>
          <a:p>
            <a:r>
              <a:rPr lang="en-AU" noProof="0" dirty="0"/>
              <a:t>I can outline the order of processing </a:t>
            </a:r>
            <a:r>
              <a:rPr lang="en-AU" dirty="0"/>
              <a:t>inside the Blossom robot that is needed to turn environmental input into an action. </a:t>
            </a:r>
            <a:r>
              <a:rPr lang="en-AU" sz="1200" dirty="0"/>
              <a:t>(input → sensor → computer with code → motor position → movement)</a:t>
            </a:r>
            <a:endParaRPr lang="en-AU" dirty="0"/>
          </a:p>
          <a:p>
            <a:r>
              <a:rPr lang="en-AU" dirty="0"/>
              <a:t>I can describe how computers use electricity to communicate information with off- and on-states (0/1).</a:t>
            </a:r>
            <a:endParaRPr lang="en-AU" noProof="0" dirty="0"/>
          </a:p>
          <a:p>
            <a:r>
              <a:rPr lang="en-AU" dirty="0"/>
              <a:t>I can encode and decode a short word in binary using the class chart.</a:t>
            </a:r>
          </a:p>
          <a:p>
            <a:r>
              <a:rPr lang="en-AU" dirty="0"/>
              <a:t>I can explain that programming languages are a human-friendly way to write instructions that computers can understand.</a:t>
            </a:r>
            <a:endParaRPr lang="en-AU" noProof="0" dirty="0"/>
          </a:p>
        </p:txBody>
      </p:sp>
    </p:spTree>
    <p:extLst>
      <p:ext uri="{BB962C8B-B14F-4D97-AF65-F5344CB8AC3E}">
        <p14:creationId xmlns:p14="http://schemas.microsoft.com/office/powerpoint/2010/main" val="1680331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C60519-3D20-551C-1134-EBEDA4528689}"/>
              </a:ext>
            </a:extLst>
          </p:cNvPr>
          <p:cNvSpPr>
            <a:spLocks noGrp="1"/>
          </p:cNvSpPr>
          <p:nvPr>
            <p:ph type="sldNum" sz="quarter" idx="12"/>
          </p:nvPr>
        </p:nvSpPr>
        <p:spPr/>
        <p:txBody>
          <a:bodyPr/>
          <a:lstStyle/>
          <a:p>
            <a:fld id="{B6F15528-21DE-4FAA-801E-634DDDAF4B2B}" type="slidenum">
              <a:rPr lang="en-AU" noProof="0" smtClean="0"/>
              <a:pPr/>
              <a:t>6</a:t>
            </a:fld>
            <a:endParaRPr lang="en-AU" noProof="0"/>
          </a:p>
        </p:txBody>
      </p:sp>
      <p:sp>
        <p:nvSpPr>
          <p:cNvPr id="3" name="Rectangle 2">
            <a:extLst>
              <a:ext uri="{FF2B5EF4-FFF2-40B4-BE49-F238E27FC236}">
                <a16:creationId xmlns:a16="http://schemas.microsoft.com/office/drawing/2014/main" id="{F00079D7-738D-6041-7357-B16858FBA946}"/>
              </a:ext>
            </a:extLst>
          </p:cNvPr>
          <p:cNvSpPr/>
          <p:nvPr/>
        </p:nvSpPr>
        <p:spPr>
          <a:xfrm>
            <a:off x="409576" y="1637600"/>
            <a:ext cx="8998375" cy="2923877"/>
          </a:xfrm>
          <a:prstGeom prst="rect">
            <a:avLst/>
          </a:prstGeom>
          <a:noFill/>
        </p:spPr>
        <p:txBody>
          <a:bodyPr wrap="square" lIns="91440" tIns="45720" rIns="91440" bIns="45720">
            <a:spAutoFit/>
          </a:bodyPr>
          <a:lstStyle/>
          <a:p>
            <a:pPr marL="361950" indent="-361950">
              <a:buFont typeface="Arial" panose="020B0604020202020204" pitchFamily="34" charset="0"/>
              <a:buChar char="•"/>
            </a:pPr>
            <a:r>
              <a:rPr lang="en-AU" sz="1600" b="1" noProof="0" dirty="0">
                <a:ln w="0"/>
                <a:solidFill>
                  <a:srgbClr val="233A17"/>
                </a:solidFill>
                <a:latin typeface="Aptos" panose="020B0004020202020204" pitchFamily="34" charset="0"/>
              </a:rPr>
              <a:t>Robot types </a:t>
            </a:r>
            <a:r>
              <a:rPr lang="en-AU" sz="1600" noProof="0" dirty="0">
                <a:ln w="0"/>
                <a:solidFill>
                  <a:srgbClr val="233A17"/>
                </a:solidFill>
                <a:latin typeface="Aptos" panose="020B0004020202020204" pitchFamily="34" charset="0"/>
              </a:rPr>
              <a:t>(selection): industrial, medical, entertainment, discovery, educational, domestic, </a:t>
            </a:r>
            <a:br>
              <a:rPr lang="en-AU" sz="1600" noProof="0" dirty="0">
                <a:ln w="0"/>
                <a:solidFill>
                  <a:srgbClr val="233A17"/>
                </a:solidFill>
                <a:latin typeface="Aptos" panose="020B0004020202020204" pitchFamily="34" charset="0"/>
              </a:rPr>
            </a:br>
            <a:r>
              <a:rPr lang="en-AU" sz="1600" noProof="0" dirty="0">
                <a:ln w="0"/>
                <a:solidFill>
                  <a:srgbClr val="233A17"/>
                </a:solidFill>
                <a:latin typeface="Aptos" panose="020B0004020202020204" pitchFamily="34" charset="0"/>
              </a:rPr>
              <a:t>social, humanoid </a:t>
            </a:r>
          </a:p>
          <a:p>
            <a:endParaRPr lang="en-AU" sz="800" noProof="0" dirty="0">
              <a:ln w="0"/>
              <a:solidFill>
                <a:srgbClr val="233A17"/>
              </a:solidFill>
              <a:latin typeface="Aptos" panose="020B0004020202020204" pitchFamily="34" charset="0"/>
            </a:endParaRPr>
          </a:p>
          <a:p>
            <a:pPr marL="361950" indent="-361950">
              <a:buFont typeface="Arial" panose="020B0604020202020204" pitchFamily="34" charset="0"/>
              <a:buChar char="•"/>
            </a:pPr>
            <a:r>
              <a:rPr lang="en-AU" sz="1600" b="1" cap="none" spc="0" noProof="0" dirty="0">
                <a:ln w="0"/>
                <a:solidFill>
                  <a:srgbClr val="233A17"/>
                </a:solidFill>
                <a:latin typeface="Aptos" panose="020B0004020202020204" pitchFamily="34" charset="0"/>
              </a:rPr>
              <a:t>What is a robot?: </a:t>
            </a:r>
            <a:r>
              <a:rPr lang="en-AU" sz="1600" b="0" cap="none" spc="0" noProof="0" dirty="0">
                <a:ln w="0"/>
                <a:solidFill>
                  <a:srgbClr val="233A17"/>
                </a:solidFill>
                <a:latin typeface="Aptos" panose="020B0004020202020204" pitchFamily="34" charset="0"/>
              </a:rPr>
              <a:t>A machine that senses (uses sensors to notice things in the world around it), moves (has moving parts that can act in the real world) and is intelligent (uses code to make a decision about the next action from the input)</a:t>
            </a:r>
          </a:p>
          <a:p>
            <a:endParaRPr lang="en-AU" sz="800" b="0" cap="none" spc="0" noProof="0" dirty="0">
              <a:ln w="0"/>
              <a:solidFill>
                <a:srgbClr val="233A17"/>
              </a:solidFill>
              <a:latin typeface="Aptos" panose="020B0004020202020204" pitchFamily="34" charset="0"/>
            </a:endParaRPr>
          </a:p>
          <a:p>
            <a:pPr marL="361950" indent="-361950">
              <a:buFont typeface="Arial" panose="020B0604020202020204" pitchFamily="34" charset="0"/>
              <a:buChar char="•"/>
            </a:pPr>
            <a:r>
              <a:rPr lang="en-AU" sz="1600" b="1" noProof="0" dirty="0">
                <a:ln w="0"/>
                <a:solidFill>
                  <a:srgbClr val="233A17"/>
                </a:solidFill>
                <a:latin typeface="Aptos" panose="020B0004020202020204" pitchFamily="34" charset="0"/>
              </a:rPr>
              <a:t>Robot parts</a:t>
            </a:r>
            <a:r>
              <a:rPr lang="en-AU" sz="1600" noProof="0" dirty="0">
                <a:ln w="0"/>
                <a:solidFill>
                  <a:srgbClr val="233A17"/>
                </a:solidFill>
                <a:latin typeface="Aptos" panose="020B0004020202020204" pitchFamily="34" charset="0"/>
              </a:rPr>
              <a:t>: motor (movement), sensor (notice), computer + software/code (control/process), wires (connect), power source (energy), machinal structure (hold everything together)</a:t>
            </a:r>
          </a:p>
          <a:p>
            <a:endParaRPr lang="en-AU" sz="800" noProof="0" dirty="0">
              <a:ln w="0"/>
              <a:solidFill>
                <a:srgbClr val="233A17"/>
              </a:solidFill>
              <a:latin typeface="Aptos" panose="020B0004020202020204" pitchFamily="34" charset="0"/>
            </a:endParaRPr>
          </a:p>
          <a:p>
            <a:pPr marL="361950" indent="-361950">
              <a:buFont typeface="Arial" panose="020B0604020202020204" pitchFamily="34" charset="0"/>
              <a:buChar char="•"/>
            </a:pPr>
            <a:r>
              <a:rPr lang="en-AU" sz="1600" b="1" noProof="0" dirty="0">
                <a:ln w="0"/>
                <a:solidFill>
                  <a:srgbClr val="233A17"/>
                </a:solidFill>
                <a:latin typeface="Aptos" panose="020B0004020202020204" pitchFamily="34" charset="0"/>
              </a:rPr>
              <a:t>Helpful uses</a:t>
            </a:r>
            <a:r>
              <a:rPr lang="en-AU" sz="1600" noProof="0" dirty="0">
                <a:ln w="0"/>
                <a:solidFill>
                  <a:srgbClr val="233A17"/>
                </a:solidFill>
                <a:latin typeface="Aptos" panose="020B0004020202020204" pitchFamily="34" charset="0"/>
              </a:rPr>
              <a:t>: dangerous, dull, precise, labour shortage</a:t>
            </a:r>
            <a:br>
              <a:rPr lang="en-AU" sz="1600" noProof="0" dirty="0">
                <a:ln w="0"/>
                <a:solidFill>
                  <a:srgbClr val="233A17"/>
                </a:solidFill>
                <a:latin typeface="Aptos" panose="020B0004020202020204" pitchFamily="34" charset="0"/>
              </a:rPr>
            </a:br>
            <a:r>
              <a:rPr lang="en-AU" sz="1600" b="1" noProof="0" dirty="0">
                <a:ln w="0"/>
                <a:solidFill>
                  <a:srgbClr val="233A17"/>
                </a:solidFill>
                <a:latin typeface="Aptos" panose="020B0004020202020204" pitchFamily="34" charset="0"/>
              </a:rPr>
              <a:t>Harmful uses</a:t>
            </a:r>
            <a:r>
              <a:rPr lang="en-AU" sz="1600" noProof="0" dirty="0">
                <a:ln w="0"/>
                <a:solidFill>
                  <a:srgbClr val="233A17"/>
                </a:solidFill>
                <a:latin typeface="Aptos" panose="020B0004020202020204" pitchFamily="34" charset="0"/>
              </a:rPr>
              <a:t>: replacing humans, befriending humans (emotional dependency, illusion of care but don’t really understand, social isolation, inappropriate responses</a:t>
            </a:r>
            <a:endParaRPr lang="en-AU" sz="1100" b="0" cap="none" spc="0" noProof="0" dirty="0">
              <a:ln w="0"/>
              <a:solidFill>
                <a:srgbClr val="233A17"/>
              </a:solidFill>
              <a:latin typeface="Aptos" panose="020B0004020202020204" pitchFamily="34" charset="0"/>
            </a:endParaRPr>
          </a:p>
        </p:txBody>
      </p:sp>
      <p:sp>
        <p:nvSpPr>
          <p:cNvPr id="4" name="Rectangle 3">
            <a:extLst>
              <a:ext uri="{FF2B5EF4-FFF2-40B4-BE49-F238E27FC236}">
                <a16:creationId xmlns:a16="http://schemas.microsoft.com/office/drawing/2014/main" id="{27E6A66C-BE03-3BC4-9044-0644AE40DD33}"/>
              </a:ext>
            </a:extLst>
          </p:cNvPr>
          <p:cNvSpPr/>
          <p:nvPr/>
        </p:nvSpPr>
        <p:spPr>
          <a:xfrm>
            <a:off x="500262" y="549236"/>
            <a:ext cx="6091038" cy="769441"/>
          </a:xfrm>
          <a:prstGeom prst="rect">
            <a:avLst/>
          </a:prstGeom>
          <a:noFill/>
        </p:spPr>
        <p:txBody>
          <a:bodyPr wrap="square" lIns="91440" tIns="45720" rIns="91440" bIns="45720">
            <a:spAutoFit/>
          </a:bodyPr>
          <a:lstStyle/>
          <a:p>
            <a:r>
              <a:rPr lang="en-AU" sz="4400" b="0" cap="none" spc="0" noProof="0">
                <a:ln w="0"/>
                <a:solidFill>
                  <a:srgbClr val="233A17"/>
                </a:solidFill>
                <a:effectLst>
                  <a:outerShdw blurRad="50800" dist="38100" dir="2700000" algn="tl" rotWithShape="0">
                    <a:prstClr val="black">
                      <a:alpha val="40000"/>
                    </a:prstClr>
                  </a:outerShdw>
                </a:effectLst>
                <a:latin typeface="Berlin Sans FB Demi" panose="020E0802020502020306" pitchFamily="34" charset="0"/>
              </a:rPr>
              <a:t>Lesson 1 Recap</a:t>
            </a:r>
            <a:endParaRPr lang="en-AU" sz="3200" b="0" cap="none" spc="0" noProof="0">
              <a:ln w="0"/>
              <a:solidFill>
                <a:srgbClr val="233A17"/>
              </a:solidFill>
              <a:effectLst>
                <a:outerShdw blurRad="50800" dist="38100" dir="2700000" algn="tl" rotWithShape="0">
                  <a:prstClr val="black">
                    <a:alpha val="40000"/>
                  </a:prstClr>
                </a:outerShdw>
              </a:effectLst>
              <a:latin typeface="Berlin Sans FB Demi" panose="020E0802020502020306" pitchFamily="34" charset="0"/>
            </a:endParaRPr>
          </a:p>
        </p:txBody>
      </p:sp>
    </p:spTree>
    <p:extLst>
      <p:ext uri="{BB962C8B-B14F-4D97-AF65-F5344CB8AC3E}">
        <p14:creationId xmlns:p14="http://schemas.microsoft.com/office/powerpoint/2010/main" val="543766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49FB7D-DE13-E002-CFD5-638CD6F71965}"/>
              </a:ext>
            </a:extLst>
          </p:cNvPr>
          <p:cNvSpPr>
            <a:spLocks noGrp="1"/>
          </p:cNvSpPr>
          <p:nvPr>
            <p:ph type="sldNum" sz="quarter" idx="12"/>
          </p:nvPr>
        </p:nvSpPr>
        <p:spPr/>
        <p:txBody>
          <a:bodyPr/>
          <a:lstStyle/>
          <a:p>
            <a:fld id="{B6F15528-21DE-4FAA-801E-634DDDAF4B2B}" type="slidenum">
              <a:rPr lang="en-AU" noProof="0" smtClean="0"/>
              <a:pPr/>
              <a:t>7</a:t>
            </a:fld>
            <a:endParaRPr lang="en-AU" noProof="0"/>
          </a:p>
        </p:txBody>
      </p:sp>
      <p:sp>
        <p:nvSpPr>
          <p:cNvPr id="5" name="Text Placeholder 2">
            <a:extLst>
              <a:ext uri="{FF2B5EF4-FFF2-40B4-BE49-F238E27FC236}">
                <a16:creationId xmlns:a16="http://schemas.microsoft.com/office/drawing/2014/main" id="{CA701694-B308-0FB2-88AF-C1A44CBF519C}"/>
              </a:ext>
            </a:extLst>
          </p:cNvPr>
          <p:cNvSpPr>
            <a:spLocks noGrp="1"/>
          </p:cNvSpPr>
          <p:nvPr>
            <p:ph type="body" sz="quarter" idx="13"/>
          </p:nvPr>
        </p:nvSpPr>
        <p:spPr>
          <a:xfrm>
            <a:off x="489396" y="549236"/>
            <a:ext cx="5505450" cy="952500"/>
          </a:xfrm>
        </p:spPr>
        <p:txBody>
          <a:bodyPr/>
          <a:lstStyle/>
          <a:p>
            <a:r>
              <a:rPr lang="en-AU" sz="3600" noProof="0" dirty="0"/>
              <a:t>Let’s remember what we learned in Lesson 1!</a:t>
            </a:r>
          </a:p>
        </p:txBody>
      </p:sp>
      <p:sp>
        <p:nvSpPr>
          <p:cNvPr id="6" name="Text Placeholder 3">
            <a:extLst>
              <a:ext uri="{FF2B5EF4-FFF2-40B4-BE49-F238E27FC236}">
                <a16:creationId xmlns:a16="http://schemas.microsoft.com/office/drawing/2014/main" id="{116BEB66-1734-339B-358F-0A86164F55ED}"/>
              </a:ext>
            </a:extLst>
          </p:cNvPr>
          <p:cNvSpPr>
            <a:spLocks noGrp="1"/>
          </p:cNvSpPr>
          <p:nvPr>
            <p:ph type="body" sz="quarter" idx="14"/>
          </p:nvPr>
        </p:nvSpPr>
        <p:spPr>
          <a:xfrm>
            <a:off x="717996" y="1973077"/>
            <a:ext cx="8254554" cy="3562350"/>
          </a:xfrm>
        </p:spPr>
        <p:txBody>
          <a:bodyPr/>
          <a:lstStyle/>
          <a:p>
            <a:pPr>
              <a:lnSpc>
                <a:spcPct val="150000"/>
              </a:lnSpc>
            </a:pPr>
            <a:r>
              <a:rPr lang="en-AU" noProof="0" dirty="0"/>
              <a:t>3 robot examples </a:t>
            </a:r>
            <a:r>
              <a:rPr lang="en-AU" sz="2400" noProof="0" dirty="0"/>
              <a:t>(types or jobs)</a:t>
            </a:r>
          </a:p>
          <a:p>
            <a:pPr>
              <a:lnSpc>
                <a:spcPct val="150000"/>
              </a:lnSpc>
            </a:pPr>
            <a:r>
              <a:rPr lang="en-AU" noProof="0" dirty="0"/>
              <a:t>What is a robot?</a:t>
            </a:r>
          </a:p>
          <a:p>
            <a:pPr>
              <a:lnSpc>
                <a:spcPct val="150000"/>
              </a:lnSpc>
            </a:pPr>
            <a:r>
              <a:rPr lang="en-AU" noProof="0" dirty="0"/>
              <a:t>3 robot parts &amp; what they do</a:t>
            </a:r>
          </a:p>
          <a:p>
            <a:pPr>
              <a:lnSpc>
                <a:spcPct val="150000"/>
              </a:lnSpc>
            </a:pPr>
            <a:r>
              <a:rPr lang="en-AU" noProof="0" dirty="0"/>
              <a:t>2 helpful + 2 harmful uses of robots</a:t>
            </a:r>
          </a:p>
          <a:p>
            <a:pPr>
              <a:lnSpc>
                <a:spcPct val="150000"/>
              </a:lnSpc>
            </a:pPr>
            <a:endParaRPr lang="en-AU" noProof="0" dirty="0"/>
          </a:p>
        </p:txBody>
      </p:sp>
    </p:spTree>
    <p:extLst>
      <p:ext uri="{BB962C8B-B14F-4D97-AF65-F5344CB8AC3E}">
        <p14:creationId xmlns:p14="http://schemas.microsoft.com/office/powerpoint/2010/main" val="92129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CEDA02-7FE6-313D-C31B-9E9B9668802F}"/>
              </a:ext>
            </a:extLst>
          </p:cNvPr>
          <p:cNvSpPr>
            <a:spLocks noGrp="1"/>
          </p:cNvSpPr>
          <p:nvPr>
            <p:ph type="sldNum" sz="quarter" idx="12"/>
          </p:nvPr>
        </p:nvSpPr>
        <p:spPr/>
        <p:txBody>
          <a:bodyPr/>
          <a:lstStyle/>
          <a:p>
            <a:fld id="{B6F15528-21DE-4FAA-801E-634DDDAF4B2B}" type="slidenum">
              <a:rPr lang="en-AU" noProof="0" smtClean="0"/>
              <a:pPr/>
              <a:t>8</a:t>
            </a:fld>
            <a:endParaRPr lang="en-AU" noProof="0"/>
          </a:p>
        </p:txBody>
      </p:sp>
      <p:sp>
        <p:nvSpPr>
          <p:cNvPr id="3" name="Text Placeholder 2">
            <a:extLst>
              <a:ext uri="{FF2B5EF4-FFF2-40B4-BE49-F238E27FC236}">
                <a16:creationId xmlns:a16="http://schemas.microsoft.com/office/drawing/2014/main" id="{3DE2681A-BCD6-458B-18CD-BA95D4CD40A6}"/>
              </a:ext>
            </a:extLst>
          </p:cNvPr>
          <p:cNvSpPr>
            <a:spLocks noGrp="1"/>
          </p:cNvSpPr>
          <p:nvPr>
            <p:ph type="body" sz="quarter" idx="13"/>
          </p:nvPr>
        </p:nvSpPr>
        <p:spPr/>
        <p:txBody>
          <a:bodyPr/>
          <a:lstStyle/>
          <a:p>
            <a:r>
              <a:rPr lang="en-AU" noProof="0"/>
              <a:t>Sensors Intro</a:t>
            </a:r>
          </a:p>
        </p:txBody>
      </p:sp>
      <p:sp>
        <p:nvSpPr>
          <p:cNvPr id="4" name="Text Placeholder 3">
            <a:extLst>
              <a:ext uri="{FF2B5EF4-FFF2-40B4-BE49-F238E27FC236}">
                <a16:creationId xmlns:a16="http://schemas.microsoft.com/office/drawing/2014/main" id="{E5042C5F-AF05-76CA-9766-81650F5D79AB}"/>
              </a:ext>
            </a:extLst>
          </p:cNvPr>
          <p:cNvSpPr>
            <a:spLocks noGrp="1"/>
          </p:cNvSpPr>
          <p:nvPr>
            <p:ph type="body" sz="quarter" idx="14"/>
          </p:nvPr>
        </p:nvSpPr>
        <p:spPr>
          <a:xfrm>
            <a:off x="489396" y="1510262"/>
            <a:ext cx="8899701" cy="5016654"/>
          </a:xfrm>
        </p:spPr>
        <p:txBody>
          <a:bodyPr/>
          <a:lstStyle/>
          <a:p>
            <a:pPr marL="0" indent="0">
              <a:buNone/>
            </a:pPr>
            <a:r>
              <a:rPr lang="en-AU" b="1" dirty="0"/>
              <a:t>Example Script:</a:t>
            </a:r>
          </a:p>
          <a:p>
            <a:r>
              <a:rPr lang="en-AU" i="1" dirty="0"/>
              <a:t>“</a:t>
            </a:r>
            <a:r>
              <a:rPr lang="en-AU" i="1" noProof="0" dirty="0"/>
              <a:t>You learned in the previous lesson that robots (and other technologies) use sensors to notice what is happening around them. Today we will zoom into this aspect a bit more to identify how sensors can turn information from the world around them into a language that robots (or other computers) can understand.</a:t>
            </a:r>
            <a:r>
              <a:rPr lang="en-AU" i="1" dirty="0"/>
              <a:t>”</a:t>
            </a:r>
            <a:endParaRPr lang="en-AU" i="1" noProof="0" dirty="0"/>
          </a:p>
          <a:p>
            <a:r>
              <a:rPr lang="en-AU" b="1" noProof="0" dirty="0"/>
              <a:t>Whole-class brainstorm: How do we sense the world? </a:t>
            </a:r>
            <a:br>
              <a:rPr lang="en-AU" noProof="0" dirty="0"/>
            </a:br>
            <a:r>
              <a:rPr lang="en-AU" noProof="0" dirty="0"/>
              <a:t>Review the human senses and what the “biological sensors” notice around us, i.e. the sensory organs: eyes (vision), ears (sound), nose (smell), tongue (taste), skin (touch).</a:t>
            </a:r>
          </a:p>
          <a:p>
            <a:r>
              <a:rPr lang="en-AU" dirty="0"/>
              <a:t>Then a</a:t>
            </a:r>
            <a:r>
              <a:rPr lang="en-AU" noProof="0" dirty="0" err="1"/>
              <a:t>sk</a:t>
            </a:r>
            <a:r>
              <a:rPr lang="en-AU" noProof="0" dirty="0"/>
              <a:t> the students: “</a:t>
            </a:r>
            <a:r>
              <a:rPr lang="en-AU" i="1" noProof="0" dirty="0"/>
              <a:t>Which of these senses do you think a machine could also have? Are there any senses a robot can have that we don’t?”</a:t>
            </a:r>
          </a:p>
        </p:txBody>
      </p:sp>
    </p:spTree>
    <p:extLst>
      <p:ext uri="{BB962C8B-B14F-4D97-AF65-F5344CB8AC3E}">
        <p14:creationId xmlns:p14="http://schemas.microsoft.com/office/powerpoint/2010/main" val="4227163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BB803-4247-D7FA-AE5C-3A1BF53F3E8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375011-22BD-F36F-7060-5B0A9C1C504A}"/>
              </a:ext>
            </a:extLst>
          </p:cNvPr>
          <p:cNvSpPr>
            <a:spLocks noGrp="1"/>
          </p:cNvSpPr>
          <p:nvPr>
            <p:ph type="sldNum" sz="quarter" idx="12"/>
          </p:nvPr>
        </p:nvSpPr>
        <p:spPr/>
        <p:txBody>
          <a:bodyPr/>
          <a:lstStyle/>
          <a:p>
            <a:fld id="{B6F15528-21DE-4FAA-801E-634DDDAF4B2B}" type="slidenum">
              <a:rPr lang="en-AU" noProof="0" smtClean="0"/>
              <a:pPr/>
              <a:t>9</a:t>
            </a:fld>
            <a:endParaRPr lang="en-AU" noProof="0"/>
          </a:p>
        </p:txBody>
      </p:sp>
      <p:sp>
        <p:nvSpPr>
          <p:cNvPr id="3" name="Text Placeholder 2">
            <a:extLst>
              <a:ext uri="{FF2B5EF4-FFF2-40B4-BE49-F238E27FC236}">
                <a16:creationId xmlns:a16="http://schemas.microsoft.com/office/drawing/2014/main" id="{26C44FE9-7615-2496-B5C2-E1C7A0ED32B1}"/>
              </a:ext>
            </a:extLst>
          </p:cNvPr>
          <p:cNvSpPr>
            <a:spLocks noGrp="1"/>
          </p:cNvSpPr>
          <p:nvPr>
            <p:ph type="body" sz="quarter" idx="13"/>
          </p:nvPr>
        </p:nvSpPr>
        <p:spPr/>
        <p:txBody>
          <a:bodyPr/>
          <a:lstStyle/>
          <a:p>
            <a:r>
              <a:rPr lang="en-AU" noProof="0"/>
              <a:t>Human Senses</a:t>
            </a:r>
          </a:p>
        </p:txBody>
      </p:sp>
      <p:sp>
        <p:nvSpPr>
          <p:cNvPr id="4" name="Text Placeholder 3">
            <a:extLst>
              <a:ext uri="{FF2B5EF4-FFF2-40B4-BE49-F238E27FC236}">
                <a16:creationId xmlns:a16="http://schemas.microsoft.com/office/drawing/2014/main" id="{FC73A81A-640B-1CB8-33B0-DC20F38FF527}"/>
              </a:ext>
            </a:extLst>
          </p:cNvPr>
          <p:cNvSpPr>
            <a:spLocks noGrp="1"/>
          </p:cNvSpPr>
          <p:nvPr>
            <p:ph type="body" sz="quarter" idx="14"/>
          </p:nvPr>
        </p:nvSpPr>
        <p:spPr>
          <a:xfrm>
            <a:off x="489396" y="1367967"/>
            <a:ext cx="8254554" cy="3562350"/>
          </a:xfrm>
        </p:spPr>
        <p:txBody>
          <a:bodyPr/>
          <a:lstStyle/>
          <a:p>
            <a:r>
              <a:rPr lang="en-AU" noProof="0"/>
              <a:t> help us notice things in our environment</a:t>
            </a:r>
          </a:p>
        </p:txBody>
      </p:sp>
      <p:grpSp>
        <p:nvGrpSpPr>
          <p:cNvPr id="8" name="Group 7">
            <a:extLst>
              <a:ext uri="{FF2B5EF4-FFF2-40B4-BE49-F238E27FC236}">
                <a16:creationId xmlns:a16="http://schemas.microsoft.com/office/drawing/2014/main" id="{935B704C-CB73-015D-3EC6-F9C6AF6E62D2}"/>
              </a:ext>
            </a:extLst>
          </p:cNvPr>
          <p:cNvGrpSpPr/>
          <p:nvPr/>
        </p:nvGrpSpPr>
        <p:grpSpPr>
          <a:xfrm>
            <a:off x="1283506" y="1852547"/>
            <a:ext cx="5183282" cy="4801811"/>
            <a:chOff x="2568582" y="2100809"/>
            <a:chExt cx="4529801" cy="4529801"/>
          </a:xfrm>
        </p:grpSpPr>
        <p:pic>
          <p:nvPicPr>
            <p:cNvPr id="6" name="Picture 5">
              <a:extLst>
                <a:ext uri="{FF2B5EF4-FFF2-40B4-BE49-F238E27FC236}">
                  <a16:creationId xmlns:a16="http://schemas.microsoft.com/office/drawing/2014/main" id="{281828FB-54DC-EFF4-6FBE-52E9B42D59E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68582" y="2100809"/>
              <a:ext cx="4529801" cy="4529801"/>
            </a:xfrm>
            <a:prstGeom prst="rect">
              <a:avLst/>
            </a:prstGeom>
          </p:spPr>
        </p:pic>
        <p:sp>
          <p:nvSpPr>
            <p:cNvPr id="7" name="Rectangle 6">
              <a:extLst>
                <a:ext uri="{FF2B5EF4-FFF2-40B4-BE49-F238E27FC236}">
                  <a16:creationId xmlns:a16="http://schemas.microsoft.com/office/drawing/2014/main" id="{9E617AC8-4B12-278F-7857-AC9ECD7B1D2D}"/>
                </a:ext>
              </a:extLst>
            </p:cNvPr>
            <p:cNvSpPr/>
            <p:nvPr/>
          </p:nvSpPr>
          <p:spPr>
            <a:xfrm>
              <a:off x="4324435" y="3844200"/>
              <a:ext cx="1018095" cy="1168924"/>
            </a:xfrm>
            <a:prstGeom prst="rect">
              <a:avLst/>
            </a:prstGeom>
            <a:solidFill>
              <a:srgbClr val="F6EB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sp>
        <p:nvSpPr>
          <p:cNvPr id="5" name="Text Placeholder 3">
            <a:extLst>
              <a:ext uri="{FF2B5EF4-FFF2-40B4-BE49-F238E27FC236}">
                <a16:creationId xmlns:a16="http://schemas.microsoft.com/office/drawing/2014/main" id="{99B1C4F3-93BF-37A9-433C-79B9ED5D5244}"/>
              </a:ext>
            </a:extLst>
          </p:cNvPr>
          <p:cNvSpPr txBox="1">
            <a:spLocks/>
          </p:cNvSpPr>
          <p:nvPr/>
        </p:nvSpPr>
        <p:spPr>
          <a:xfrm>
            <a:off x="5772825" y="5281128"/>
            <a:ext cx="3823662" cy="356235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noProof="0" dirty="0"/>
              <a:t>Which of these senses could a robot also have?</a:t>
            </a:r>
          </a:p>
        </p:txBody>
      </p:sp>
    </p:spTree>
    <p:extLst>
      <p:ext uri="{BB962C8B-B14F-4D97-AF65-F5344CB8AC3E}">
        <p14:creationId xmlns:p14="http://schemas.microsoft.com/office/powerpoint/2010/main" val="134519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772BB1-2EBE-E0A9-C0D6-7D2C36972731}"/>
              </a:ext>
            </a:extLst>
          </p:cNvPr>
          <p:cNvSpPr>
            <a:spLocks noGrp="1"/>
          </p:cNvSpPr>
          <p:nvPr>
            <p:ph type="sldNum" sz="quarter" idx="12"/>
          </p:nvPr>
        </p:nvSpPr>
        <p:spPr/>
        <p:txBody>
          <a:bodyPr/>
          <a:lstStyle/>
          <a:p>
            <a:fld id="{B6F15528-21DE-4FAA-801E-634DDDAF4B2B}" type="slidenum">
              <a:rPr lang="en-AU" noProof="0" smtClean="0"/>
              <a:pPr/>
              <a:t>10</a:t>
            </a:fld>
            <a:endParaRPr lang="en-AU" noProof="0"/>
          </a:p>
        </p:txBody>
      </p:sp>
      <p:sp>
        <p:nvSpPr>
          <p:cNvPr id="3" name="Text Placeholder 2">
            <a:extLst>
              <a:ext uri="{FF2B5EF4-FFF2-40B4-BE49-F238E27FC236}">
                <a16:creationId xmlns:a16="http://schemas.microsoft.com/office/drawing/2014/main" id="{9E5B0963-3F5E-62B3-FAEF-65E89798AE30}"/>
              </a:ext>
            </a:extLst>
          </p:cNvPr>
          <p:cNvSpPr>
            <a:spLocks noGrp="1"/>
          </p:cNvSpPr>
          <p:nvPr>
            <p:ph type="body" sz="quarter" idx="13"/>
          </p:nvPr>
        </p:nvSpPr>
        <p:spPr/>
        <p:txBody>
          <a:bodyPr/>
          <a:lstStyle/>
          <a:p>
            <a:r>
              <a:rPr lang="en-AU" noProof="0"/>
              <a:t>Robots Senses</a:t>
            </a:r>
          </a:p>
        </p:txBody>
      </p:sp>
      <p:sp>
        <p:nvSpPr>
          <p:cNvPr id="4" name="Text Placeholder 3">
            <a:extLst>
              <a:ext uri="{FF2B5EF4-FFF2-40B4-BE49-F238E27FC236}">
                <a16:creationId xmlns:a16="http://schemas.microsoft.com/office/drawing/2014/main" id="{29A73D2F-9F79-3214-6A42-93B490D04FF3}"/>
              </a:ext>
            </a:extLst>
          </p:cNvPr>
          <p:cNvSpPr>
            <a:spLocks noGrp="1"/>
          </p:cNvSpPr>
          <p:nvPr>
            <p:ph type="body" sz="quarter" idx="14"/>
          </p:nvPr>
        </p:nvSpPr>
        <p:spPr>
          <a:xfrm>
            <a:off x="489396" y="1647825"/>
            <a:ext cx="8254554" cy="4449560"/>
          </a:xfrm>
        </p:spPr>
        <p:txBody>
          <a:bodyPr/>
          <a:lstStyle/>
          <a:p>
            <a:pPr marL="0" indent="0">
              <a:buNone/>
            </a:pPr>
            <a:r>
              <a:rPr lang="en-AU" b="1" dirty="0"/>
              <a:t>Example Script:</a:t>
            </a:r>
          </a:p>
          <a:p>
            <a:r>
              <a:rPr lang="en-AU" i="1" dirty="0"/>
              <a:t>“Similar to how humans have sensory organs to notice things around them, robots can use sensors to measure different information in their environment.”</a:t>
            </a:r>
          </a:p>
          <a:p>
            <a:r>
              <a:rPr lang="en-AU" i="1" dirty="0"/>
              <a:t>“Almost</a:t>
            </a:r>
            <a:r>
              <a:rPr lang="en-AU" sz="1600" i="1" noProof="0" dirty="0">
                <a:latin typeface="Aptos" panose="020B0004020202020204" pitchFamily="34" charset="0"/>
              </a:rPr>
              <a:t> everything that can be measured or captured with a machine could also be used as a sensor for robots. This allows </a:t>
            </a:r>
            <a:r>
              <a:rPr lang="en-AU" i="1" dirty="0"/>
              <a:t>them </a:t>
            </a:r>
            <a:r>
              <a:rPr lang="en-AU" sz="1600" i="1" noProof="0" dirty="0">
                <a:latin typeface="Aptos" panose="020B0004020202020204" pitchFamily="34" charset="0"/>
              </a:rPr>
              <a:t>to sense many things around them</a:t>
            </a:r>
            <a:r>
              <a:rPr lang="en-AU" i="1" dirty="0"/>
              <a:t>. Some robot senses are very similar to human senses, while others can be quite different in terms of the information they receive and how sensitive they are. We will look at some examples now.”</a:t>
            </a:r>
            <a:endParaRPr lang="en-AU" sz="1600" i="1" noProof="0" dirty="0">
              <a:latin typeface="Aptos" panose="020B0004020202020204" pitchFamily="34" charset="0"/>
            </a:endParaRPr>
          </a:p>
        </p:txBody>
      </p:sp>
    </p:spTree>
    <p:extLst>
      <p:ext uri="{BB962C8B-B14F-4D97-AF65-F5344CB8AC3E}">
        <p14:creationId xmlns:p14="http://schemas.microsoft.com/office/powerpoint/2010/main" val="3266180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88EA3-6125-C798-AF9C-C17F4746132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8F9EFC-FD5D-5F88-BFBC-50276AF619E2}"/>
              </a:ext>
            </a:extLst>
          </p:cNvPr>
          <p:cNvSpPr>
            <a:spLocks noGrp="1"/>
          </p:cNvSpPr>
          <p:nvPr>
            <p:ph type="sldNum" sz="quarter" idx="12"/>
          </p:nvPr>
        </p:nvSpPr>
        <p:spPr/>
        <p:txBody>
          <a:bodyPr/>
          <a:lstStyle/>
          <a:p>
            <a:fld id="{B6F15528-21DE-4FAA-801E-634DDDAF4B2B}" type="slidenum">
              <a:rPr lang="en-AU" noProof="0" smtClean="0"/>
              <a:pPr/>
              <a:t>11</a:t>
            </a:fld>
            <a:endParaRPr lang="en-AU" noProof="0"/>
          </a:p>
        </p:txBody>
      </p:sp>
      <p:sp>
        <p:nvSpPr>
          <p:cNvPr id="3" name="Text Placeholder 2">
            <a:extLst>
              <a:ext uri="{FF2B5EF4-FFF2-40B4-BE49-F238E27FC236}">
                <a16:creationId xmlns:a16="http://schemas.microsoft.com/office/drawing/2014/main" id="{D14C1A19-81BB-1178-5419-6B9C76D41668}"/>
              </a:ext>
            </a:extLst>
          </p:cNvPr>
          <p:cNvSpPr>
            <a:spLocks noGrp="1"/>
          </p:cNvSpPr>
          <p:nvPr>
            <p:ph type="body" sz="quarter" idx="13"/>
          </p:nvPr>
        </p:nvSpPr>
        <p:spPr/>
        <p:txBody>
          <a:bodyPr/>
          <a:lstStyle/>
          <a:p>
            <a:r>
              <a:rPr lang="en-AU" noProof="0"/>
              <a:t>Machine Sensors</a:t>
            </a:r>
          </a:p>
        </p:txBody>
      </p:sp>
      <p:sp>
        <p:nvSpPr>
          <p:cNvPr id="4" name="Text Placeholder 3">
            <a:extLst>
              <a:ext uri="{FF2B5EF4-FFF2-40B4-BE49-F238E27FC236}">
                <a16:creationId xmlns:a16="http://schemas.microsoft.com/office/drawing/2014/main" id="{6EDC5533-65DB-4560-7815-88B3C78C9BD8}"/>
              </a:ext>
            </a:extLst>
          </p:cNvPr>
          <p:cNvSpPr>
            <a:spLocks noGrp="1"/>
          </p:cNvSpPr>
          <p:nvPr>
            <p:ph type="body" sz="quarter" idx="14"/>
          </p:nvPr>
        </p:nvSpPr>
        <p:spPr>
          <a:xfrm>
            <a:off x="489396" y="1367967"/>
            <a:ext cx="8254554" cy="3562350"/>
          </a:xfrm>
        </p:spPr>
        <p:txBody>
          <a:bodyPr/>
          <a:lstStyle/>
          <a:p>
            <a:r>
              <a:rPr lang="en-AU" noProof="0"/>
              <a:t> help them notice things in the environment</a:t>
            </a:r>
          </a:p>
        </p:txBody>
      </p:sp>
      <p:pic>
        <p:nvPicPr>
          <p:cNvPr id="9" name="Picture 8">
            <a:extLst>
              <a:ext uri="{FF2B5EF4-FFF2-40B4-BE49-F238E27FC236}">
                <a16:creationId xmlns:a16="http://schemas.microsoft.com/office/drawing/2014/main" id="{DB6CC6F5-3457-A8A0-D6EF-691992187E6B}"/>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65493" y="3602931"/>
            <a:ext cx="1825365" cy="1825365"/>
          </a:xfrm>
          <a:prstGeom prst="rect">
            <a:avLst/>
          </a:prstGeom>
        </p:spPr>
      </p:pic>
      <p:pic>
        <p:nvPicPr>
          <p:cNvPr id="11" name="Picture 10">
            <a:extLst>
              <a:ext uri="{FF2B5EF4-FFF2-40B4-BE49-F238E27FC236}">
                <a16:creationId xmlns:a16="http://schemas.microsoft.com/office/drawing/2014/main" id="{2265C4CB-5B2C-00C2-03D8-B5771307AB9D}"/>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9727855">
            <a:off x="3918772" y="3806121"/>
            <a:ext cx="1418984" cy="1418984"/>
          </a:xfrm>
          <a:prstGeom prst="rect">
            <a:avLst/>
          </a:prstGeom>
        </p:spPr>
      </p:pic>
      <p:pic>
        <p:nvPicPr>
          <p:cNvPr id="13" name="Picture 12">
            <a:extLst>
              <a:ext uri="{FF2B5EF4-FFF2-40B4-BE49-F238E27FC236}">
                <a16:creationId xmlns:a16="http://schemas.microsoft.com/office/drawing/2014/main" id="{51A8FC83-1D55-86BD-43F4-3CE20ECD87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02685" y="3843524"/>
            <a:ext cx="1099772" cy="1099772"/>
          </a:xfrm>
          <a:prstGeom prst="rect">
            <a:avLst/>
          </a:prstGeom>
        </p:spPr>
      </p:pic>
      <p:pic>
        <p:nvPicPr>
          <p:cNvPr id="14" name="Picture 13">
            <a:extLst>
              <a:ext uri="{FF2B5EF4-FFF2-40B4-BE49-F238E27FC236}">
                <a16:creationId xmlns:a16="http://schemas.microsoft.com/office/drawing/2014/main" id="{DD8DA2FB-F882-CBDF-98E7-0B81F8A9C1F3}"/>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4069" t="61099" r="52333"/>
          <a:stretch>
            <a:fillRect/>
          </a:stretch>
        </p:blipFill>
        <p:spPr>
          <a:xfrm>
            <a:off x="2250803" y="2138939"/>
            <a:ext cx="1344562" cy="1507741"/>
          </a:xfrm>
          <a:prstGeom prst="snip2DiagRect">
            <a:avLst>
              <a:gd name="adj1" fmla="val 0"/>
              <a:gd name="adj2" fmla="val 30689"/>
            </a:avLst>
          </a:prstGeom>
        </p:spPr>
      </p:pic>
      <p:pic>
        <p:nvPicPr>
          <p:cNvPr id="16" name="Picture 15">
            <a:extLst>
              <a:ext uri="{FF2B5EF4-FFF2-40B4-BE49-F238E27FC236}">
                <a16:creationId xmlns:a16="http://schemas.microsoft.com/office/drawing/2014/main" id="{9EA46F9A-9F54-C970-F151-8CF746B20BED}"/>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53629" t="61652" r="14467" b="946"/>
          <a:stretch>
            <a:fillRect/>
          </a:stretch>
        </p:blipFill>
        <p:spPr>
          <a:xfrm>
            <a:off x="3989886" y="2197068"/>
            <a:ext cx="1276756" cy="1449612"/>
          </a:xfrm>
          <a:prstGeom prst="snip2SameRect">
            <a:avLst>
              <a:gd name="adj1" fmla="val 29957"/>
              <a:gd name="adj2" fmla="val 0"/>
            </a:avLst>
          </a:prstGeom>
        </p:spPr>
      </p:pic>
      <p:pic>
        <p:nvPicPr>
          <p:cNvPr id="17" name="Picture 16">
            <a:extLst>
              <a:ext uri="{FF2B5EF4-FFF2-40B4-BE49-F238E27FC236}">
                <a16:creationId xmlns:a16="http://schemas.microsoft.com/office/drawing/2014/main" id="{2E5E884A-2D95-B27B-00DF-C7FA46496D04}"/>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3046" t="-63234" r="31611" b="63234"/>
          <a:stretch>
            <a:fillRect/>
          </a:stretch>
        </p:blipFill>
        <p:spPr>
          <a:xfrm>
            <a:off x="5718480" y="-307010"/>
            <a:ext cx="1414404" cy="3875785"/>
          </a:xfrm>
          <a:prstGeom prst="rect">
            <a:avLst/>
          </a:prstGeom>
        </p:spPr>
      </p:pic>
    </p:spTree>
    <p:extLst>
      <p:ext uri="{BB962C8B-B14F-4D97-AF65-F5344CB8AC3E}">
        <p14:creationId xmlns:p14="http://schemas.microsoft.com/office/powerpoint/2010/main" val="987490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31B14-747A-EA54-28E7-1BF28B95155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E43C0B-5178-0486-2D7B-68F45E8218F0}"/>
              </a:ext>
            </a:extLst>
          </p:cNvPr>
          <p:cNvSpPr>
            <a:spLocks noGrp="1"/>
          </p:cNvSpPr>
          <p:nvPr>
            <p:ph type="sldNum" sz="quarter" idx="12"/>
          </p:nvPr>
        </p:nvSpPr>
        <p:spPr/>
        <p:txBody>
          <a:bodyPr/>
          <a:lstStyle/>
          <a:p>
            <a:fld id="{B6F15528-21DE-4FAA-801E-634DDDAF4B2B}" type="slidenum">
              <a:rPr lang="en-AU" noProof="0" smtClean="0"/>
              <a:pPr/>
              <a:t>12</a:t>
            </a:fld>
            <a:endParaRPr lang="en-AU" noProof="0"/>
          </a:p>
        </p:txBody>
      </p:sp>
      <p:sp>
        <p:nvSpPr>
          <p:cNvPr id="3" name="Text Placeholder 2">
            <a:extLst>
              <a:ext uri="{FF2B5EF4-FFF2-40B4-BE49-F238E27FC236}">
                <a16:creationId xmlns:a16="http://schemas.microsoft.com/office/drawing/2014/main" id="{54862978-6D28-0263-956A-882162726F05}"/>
              </a:ext>
            </a:extLst>
          </p:cNvPr>
          <p:cNvSpPr>
            <a:spLocks noGrp="1"/>
          </p:cNvSpPr>
          <p:nvPr>
            <p:ph type="body" sz="quarter" idx="13"/>
          </p:nvPr>
        </p:nvSpPr>
        <p:spPr/>
        <p:txBody>
          <a:bodyPr/>
          <a:lstStyle/>
          <a:p>
            <a:r>
              <a:rPr lang="en-AU" noProof="0"/>
              <a:t>Robots Senses</a:t>
            </a:r>
          </a:p>
        </p:txBody>
      </p:sp>
      <p:sp>
        <p:nvSpPr>
          <p:cNvPr id="4" name="Text Placeholder 3">
            <a:extLst>
              <a:ext uri="{FF2B5EF4-FFF2-40B4-BE49-F238E27FC236}">
                <a16:creationId xmlns:a16="http://schemas.microsoft.com/office/drawing/2014/main" id="{38BB85F4-D6C7-1533-7950-9FF238CBE111}"/>
              </a:ext>
            </a:extLst>
          </p:cNvPr>
          <p:cNvSpPr>
            <a:spLocks noGrp="1"/>
          </p:cNvSpPr>
          <p:nvPr>
            <p:ph type="body" sz="quarter" idx="14"/>
          </p:nvPr>
        </p:nvSpPr>
        <p:spPr>
          <a:xfrm>
            <a:off x="320511" y="1274952"/>
            <a:ext cx="9341963" cy="5251964"/>
          </a:xfrm>
        </p:spPr>
        <p:txBody>
          <a:bodyPr/>
          <a:lstStyle/>
          <a:p>
            <a:pPr marL="0" indent="0">
              <a:lnSpc>
                <a:spcPts val="2300"/>
              </a:lnSpc>
              <a:spcBef>
                <a:spcPts val="600"/>
              </a:spcBef>
              <a:buNone/>
            </a:pPr>
            <a:r>
              <a:rPr lang="en-AU" b="1" dirty="0"/>
              <a:t>Example Script:</a:t>
            </a:r>
          </a:p>
          <a:p>
            <a:pPr>
              <a:lnSpc>
                <a:spcPts val="2300"/>
              </a:lnSpc>
              <a:spcBef>
                <a:spcPts val="600"/>
              </a:spcBef>
            </a:pPr>
            <a:r>
              <a:rPr lang="en-AU" i="1" dirty="0"/>
              <a:t>“</a:t>
            </a:r>
            <a:r>
              <a:rPr lang="en-AU" i="1" noProof="0" dirty="0">
                <a:latin typeface="Aptos" panose="020B0004020202020204" pitchFamily="34" charset="0"/>
              </a:rPr>
              <a:t>There are many other sensors that can be used inside of a robot to give it the ability to sense further information from its environment</a:t>
            </a:r>
            <a:r>
              <a:rPr lang="en-AU" i="1" dirty="0"/>
              <a:t>”</a:t>
            </a:r>
            <a:endParaRPr lang="en-AU" noProof="0" dirty="0">
              <a:latin typeface="Aptos" panose="020B0004020202020204" pitchFamily="34" charset="0"/>
            </a:endParaRPr>
          </a:p>
          <a:p>
            <a:pPr marL="0" indent="0">
              <a:lnSpc>
                <a:spcPts val="2300"/>
              </a:lnSpc>
              <a:spcBef>
                <a:spcPts val="600"/>
              </a:spcBef>
              <a:buNone/>
            </a:pPr>
            <a:r>
              <a:rPr lang="en-AU" b="1" noProof="0" dirty="0">
                <a:latin typeface="Aptos" panose="020B0004020202020204" pitchFamily="34" charset="0"/>
              </a:rPr>
              <a:t>Instruction Note:</a:t>
            </a:r>
          </a:p>
          <a:p>
            <a:pPr>
              <a:lnSpc>
                <a:spcPts val="2300"/>
              </a:lnSpc>
              <a:spcBef>
                <a:spcPts val="600"/>
              </a:spcBef>
            </a:pPr>
            <a:r>
              <a:rPr lang="en-AU" dirty="0"/>
              <a:t>Introduce the sensors on the next slide to give students a sense of what kinds of things sensors can measure. </a:t>
            </a:r>
          </a:p>
          <a:p>
            <a:pPr lvl="1">
              <a:lnSpc>
                <a:spcPts val="2300"/>
              </a:lnSpc>
              <a:spcBef>
                <a:spcPts val="600"/>
              </a:spcBef>
            </a:pPr>
            <a:r>
              <a:rPr lang="en-AU" b="1" noProof="0" dirty="0">
                <a:latin typeface="Aptos" panose="020B0004020202020204" pitchFamily="34" charset="0"/>
              </a:rPr>
              <a:t>vision/imaging sensors </a:t>
            </a:r>
            <a:r>
              <a:rPr lang="en-AU" noProof="0" dirty="0">
                <a:latin typeface="Aptos" panose="020B0004020202020204" pitchFamily="34" charset="0"/>
              </a:rPr>
              <a:t>(similar to our sense of vision): </a:t>
            </a:r>
            <a:r>
              <a:rPr lang="en-AU" u="sng" noProof="0" dirty="0">
                <a:latin typeface="Aptos" panose="020B0004020202020204" pitchFamily="34" charset="0"/>
              </a:rPr>
              <a:t>camera</a:t>
            </a:r>
            <a:r>
              <a:rPr lang="en-AU" noProof="0" dirty="0">
                <a:latin typeface="Aptos" panose="020B0004020202020204" pitchFamily="34" charset="0"/>
              </a:rPr>
              <a:t>, </a:t>
            </a:r>
            <a:r>
              <a:rPr lang="en-AU" u="sng" noProof="0" dirty="0">
                <a:latin typeface="Aptos" panose="020B0004020202020204" pitchFamily="34" charset="0"/>
              </a:rPr>
              <a:t>colour sensor </a:t>
            </a:r>
            <a:r>
              <a:rPr lang="en-AU" noProof="0" dirty="0">
                <a:latin typeface="Aptos" panose="020B0004020202020204" pitchFamily="34" charset="0"/>
              </a:rPr>
              <a:t>(can detect different colours), </a:t>
            </a:r>
            <a:r>
              <a:rPr lang="en-AU" u="sng" noProof="0" dirty="0">
                <a:latin typeface="Aptos" panose="020B0004020202020204" pitchFamily="34" charset="0"/>
              </a:rPr>
              <a:t>light sensor </a:t>
            </a:r>
            <a:r>
              <a:rPr lang="en-AU" noProof="0" dirty="0">
                <a:latin typeface="Aptos" panose="020B0004020202020204" pitchFamily="34" charset="0"/>
              </a:rPr>
              <a:t>(can measure how bright or dark </a:t>
            </a:r>
            <a:r>
              <a:rPr lang="en-AU" dirty="0"/>
              <a:t>the robot’s surroundings are), </a:t>
            </a:r>
            <a:r>
              <a:rPr lang="en-AU" u="sng" dirty="0"/>
              <a:t>ultrasonic sensor </a:t>
            </a:r>
            <a:r>
              <a:rPr lang="en-AU" dirty="0"/>
              <a:t>(senses how far the next object is away)</a:t>
            </a:r>
          </a:p>
          <a:p>
            <a:pPr lvl="2">
              <a:lnSpc>
                <a:spcPts val="2300"/>
              </a:lnSpc>
              <a:spcBef>
                <a:spcPts val="600"/>
              </a:spcBef>
            </a:pPr>
            <a:r>
              <a:rPr lang="en-AU" dirty="0"/>
              <a:t>Highlight</a:t>
            </a:r>
            <a:r>
              <a:rPr lang="en-AU" noProof="0" dirty="0">
                <a:latin typeface="Aptos" panose="020B0004020202020204" pitchFamily="34" charset="0"/>
              </a:rPr>
              <a:t> that the ultrasonic sensor (can also be called distance sensor) is the sensor that is used in Blossom now. </a:t>
            </a:r>
          </a:p>
          <a:p>
            <a:pPr lvl="1">
              <a:lnSpc>
                <a:spcPts val="2300"/>
              </a:lnSpc>
              <a:spcBef>
                <a:spcPts val="600"/>
              </a:spcBef>
            </a:pPr>
            <a:r>
              <a:rPr lang="en-AU" b="1" dirty="0"/>
              <a:t>tactile sensors </a:t>
            </a:r>
            <a:r>
              <a:rPr lang="en-AU" dirty="0"/>
              <a:t>(similar to our sense of touch): </a:t>
            </a:r>
            <a:r>
              <a:rPr lang="en-AU" u="sng" dirty="0"/>
              <a:t>button</a:t>
            </a:r>
            <a:r>
              <a:rPr lang="en-AU" dirty="0"/>
              <a:t> (the simplest type of sensor, only detects if it being pushed or not), touch sensor (similar to a laptop’s touchpad</a:t>
            </a:r>
          </a:p>
          <a:p>
            <a:pPr lvl="1">
              <a:lnSpc>
                <a:spcPts val="2300"/>
              </a:lnSpc>
              <a:spcBef>
                <a:spcPts val="600"/>
              </a:spcBef>
            </a:pPr>
            <a:r>
              <a:rPr lang="en-AU" b="1" noProof="0" dirty="0">
                <a:latin typeface="Aptos" panose="020B0004020202020204" pitchFamily="34" charset="0"/>
              </a:rPr>
              <a:t>other sensors</a:t>
            </a:r>
            <a:r>
              <a:rPr lang="en-AU" noProof="0" dirty="0">
                <a:latin typeface="Aptos" panose="020B0004020202020204" pitchFamily="34" charset="0"/>
              </a:rPr>
              <a:t>: sound se</a:t>
            </a:r>
            <a:r>
              <a:rPr lang="en-AU" dirty="0" err="1"/>
              <a:t>nsors</a:t>
            </a:r>
            <a:r>
              <a:rPr lang="en-AU" dirty="0"/>
              <a:t>/microphones, temperature sensor</a:t>
            </a:r>
          </a:p>
          <a:p>
            <a:pPr>
              <a:lnSpc>
                <a:spcPts val="2300"/>
              </a:lnSpc>
              <a:spcBef>
                <a:spcPts val="600"/>
              </a:spcBef>
            </a:pPr>
            <a:r>
              <a:rPr lang="en-AU" noProof="0" dirty="0">
                <a:latin typeface="Aptos" panose="020B0004020202020204" pitchFamily="34" charset="0"/>
              </a:rPr>
              <a:t>The sensors on the next slide</a:t>
            </a:r>
            <a:r>
              <a:rPr lang="en-AU" dirty="0"/>
              <a:t> could all be used inside of Blossom after adjusting the code on its computer accordingly.</a:t>
            </a:r>
            <a:endParaRPr lang="en-AU" noProof="0" dirty="0">
              <a:latin typeface="Aptos" panose="020B0004020202020204" pitchFamily="34" charset="0"/>
            </a:endParaRPr>
          </a:p>
        </p:txBody>
      </p:sp>
    </p:spTree>
    <p:extLst>
      <p:ext uri="{BB962C8B-B14F-4D97-AF65-F5344CB8AC3E}">
        <p14:creationId xmlns:p14="http://schemas.microsoft.com/office/powerpoint/2010/main" val="1412882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2ECC8CE-4876-9FF7-BC32-10BA7893C05A}"/>
              </a:ext>
            </a:extLst>
          </p:cNvPr>
          <p:cNvSpPr>
            <a:spLocks noGrp="1"/>
          </p:cNvSpPr>
          <p:nvPr>
            <p:ph type="sldNum" sz="quarter" idx="12"/>
          </p:nvPr>
        </p:nvSpPr>
        <p:spPr/>
        <p:txBody>
          <a:bodyPr/>
          <a:lstStyle/>
          <a:p>
            <a:fld id="{B6F15528-21DE-4FAA-801E-634DDDAF4B2B}" type="slidenum">
              <a:rPr lang="en-US" smtClean="0"/>
              <a:pPr/>
              <a:t>13</a:t>
            </a:fld>
            <a:endParaRPr lang="en-US"/>
          </a:p>
        </p:txBody>
      </p:sp>
      <p:sp>
        <p:nvSpPr>
          <p:cNvPr id="3" name="Text Placeholder 2">
            <a:extLst>
              <a:ext uri="{FF2B5EF4-FFF2-40B4-BE49-F238E27FC236}">
                <a16:creationId xmlns:a16="http://schemas.microsoft.com/office/drawing/2014/main" id="{F6EE2B8A-0F56-C6E0-889F-987EF7CED889}"/>
              </a:ext>
            </a:extLst>
          </p:cNvPr>
          <p:cNvSpPr>
            <a:spLocks noGrp="1"/>
          </p:cNvSpPr>
          <p:nvPr>
            <p:ph type="body" sz="quarter" idx="13"/>
          </p:nvPr>
        </p:nvSpPr>
        <p:spPr/>
        <p:txBody>
          <a:bodyPr/>
          <a:lstStyle/>
          <a:p>
            <a:r>
              <a:rPr lang="en-AU"/>
              <a:t>Sensor Types</a:t>
            </a:r>
          </a:p>
        </p:txBody>
      </p:sp>
      <p:sp>
        <p:nvSpPr>
          <p:cNvPr id="7" name="Text Placeholder 3">
            <a:extLst>
              <a:ext uri="{FF2B5EF4-FFF2-40B4-BE49-F238E27FC236}">
                <a16:creationId xmlns:a16="http://schemas.microsoft.com/office/drawing/2014/main" id="{779FE2F8-98F6-7D72-0F2C-BB571C7059BC}"/>
              </a:ext>
            </a:extLst>
          </p:cNvPr>
          <p:cNvSpPr txBox="1">
            <a:spLocks/>
          </p:cNvSpPr>
          <p:nvPr/>
        </p:nvSpPr>
        <p:spPr>
          <a:xfrm>
            <a:off x="489622" y="1622967"/>
            <a:ext cx="3262472" cy="57395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600"/>
              </a:lnSpc>
              <a:spcBef>
                <a:spcPts val="0"/>
              </a:spcBef>
              <a:buFont typeface="Arial" pitchFamily="34" charset="0"/>
              <a:buNone/>
            </a:pPr>
            <a:r>
              <a:rPr lang="en-AU" dirty="0">
                <a:latin typeface="Berlin Sans FB Demi" panose="020E0802020502020306" pitchFamily="34" charset="0"/>
              </a:rPr>
              <a:t>vision &amp; imaging sensors</a:t>
            </a:r>
          </a:p>
        </p:txBody>
      </p:sp>
      <p:sp>
        <p:nvSpPr>
          <p:cNvPr id="9" name="Text Placeholder 3">
            <a:extLst>
              <a:ext uri="{FF2B5EF4-FFF2-40B4-BE49-F238E27FC236}">
                <a16:creationId xmlns:a16="http://schemas.microsoft.com/office/drawing/2014/main" id="{60FFAE15-5B6A-5A7A-C2DC-38D582855CCC}"/>
              </a:ext>
            </a:extLst>
          </p:cNvPr>
          <p:cNvSpPr txBox="1">
            <a:spLocks/>
          </p:cNvSpPr>
          <p:nvPr/>
        </p:nvSpPr>
        <p:spPr>
          <a:xfrm>
            <a:off x="2500049" y="5254596"/>
            <a:ext cx="2064937" cy="514542"/>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sz="2000" dirty="0"/>
              <a:t>light sensor</a:t>
            </a:r>
          </a:p>
        </p:txBody>
      </p:sp>
      <p:sp>
        <p:nvSpPr>
          <p:cNvPr id="10" name="Text Placeholder 3">
            <a:extLst>
              <a:ext uri="{FF2B5EF4-FFF2-40B4-BE49-F238E27FC236}">
                <a16:creationId xmlns:a16="http://schemas.microsoft.com/office/drawing/2014/main" id="{41E738DC-A5DD-6853-B632-D13D556844CD}"/>
              </a:ext>
            </a:extLst>
          </p:cNvPr>
          <p:cNvSpPr txBox="1">
            <a:spLocks/>
          </p:cNvSpPr>
          <p:nvPr/>
        </p:nvSpPr>
        <p:spPr>
          <a:xfrm>
            <a:off x="4449126" y="1599916"/>
            <a:ext cx="2389888" cy="57395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dirty="0">
                <a:latin typeface="Berlin Sans FB Demi" panose="020E0802020502020306" pitchFamily="34" charset="0"/>
              </a:rPr>
              <a:t>tactile sensors</a:t>
            </a:r>
          </a:p>
        </p:txBody>
      </p:sp>
      <p:sp>
        <p:nvSpPr>
          <p:cNvPr id="11" name="Text Placeholder 3">
            <a:extLst>
              <a:ext uri="{FF2B5EF4-FFF2-40B4-BE49-F238E27FC236}">
                <a16:creationId xmlns:a16="http://schemas.microsoft.com/office/drawing/2014/main" id="{21E038C3-AA86-5577-1FA6-FFDF8D9DD006}"/>
              </a:ext>
            </a:extLst>
          </p:cNvPr>
          <p:cNvSpPr txBox="1">
            <a:spLocks/>
          </p:cNvSpPr>
          <p:nvPr/>
        </p:nvSpPr>
        <p:spPr>
          <a:xfrm>
            <a:off x="4945700" y="4770308"/>
            <a:ext cx="1856244" cy="654744"/>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None/>
            </a:pPr>
            <a:r>
              <a:rPr lang="en-AU" sz="2000" dirty="0"/>
              <a:t>touch sensor</a:t>
            </a:r>
          </a:p>
        </p:txBody>
      </p:sp>
      <p:pic>
        <p:nvPicPr>
          <p:cNvPr id="13" name="Picture 12">
            <a:extLst>
              <a:ext uri="{FF2B5EF4-FFF2-40B4-BE49-F238E27FC236}">
                <a16:creationId xmlns:a16="http://schemas.microsoft.com/office/drawing/2014/main" id="{35D5BBA7-E59E-CFC9-819C-18D047E32839}"/>
              </a:ext>
            </a:extLst>
          </p:cNvPr>
          <p:cNvPicPr>
            <a:picLocks noChangeAspect="1"/>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backgroundRemoval t="10000" b="90000" l="7000" r="93375">
                        <a14:foregroundMark x1="18625" y1="24875" x2="25875" y2="26000"/>
                        <a14:foregroundMark x1="7250" y1="34125" x2="17750" y2="36500"/>
                        <a14:foregroundMark x1="10875" y1="30250" x2="21375" y2="33500"/>
                        <a14:foregroundMark x1="13875" y1="27000" x2="24375" y2="30250"/>
                        <a14:foregroundMark x1="89125" y1="66875" x2="91875" y2="57875"/>
                        <a14:foregroundMark x1="93375" y1="63500" x2="92125" y2="65625"/>
                        <a14:backgroundMark x1="44125" y1="66875" x2="54000" y2="71000"/>
                        <a14:backgroundMark x1="51000" y1="68625" x2="57375" y2="71000"/>
                      </a14:backgroundRemoval>
                    </a14:imgEffect>
                  </a14:imgLayer>
                </a14:imgProps>
              </a:ext>
              <a:ext uri="{28A0092B-C50C-407E-A947-70E740481C1C}">
                <a14:useLocalDpi xmlns:a14="http://schemas.microsoft.com/office/drawing/2010/main" val="0"/>
              </a:ext>
            </a:extLst>
          </a:blip>
          <a:srcRect t="21209" b="21791"/>
          <a:stretch>
            <a:fillRect/>
          </a:stretch>
        </p:blipFill>
        <p:spPr>
          <a:xfrm>
            <a:off x="1428797" y="3926963"/>
            <a:ext cx="2555482" cy="1456626"/>
          </a:xfrm>
          <a:prstGeom prst="rect">
            <a:avLst/>
          </a:prstGeom>
        </p:spPr>
      </p:pic>
      <p:pic>
        <p:nvPicPr>
          <p:cNvPr id="17" name="Picture 16">
            <a:extLst>
              <a:ext uri="{FF2B5EF4-FFF2-40B4-BE49-F238E27FC236}">
                <a16:creationId xmlns:a16="http://schemas.microsoft.com/office/drawing/2014/main" id="{312E97FB-AF89-732F-E54B-C40AFD5825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50057">
            <a:off x="360094" y="4643894"/>
            <a:ext cx="1893299" cy="1375797"/>
          </a:xfrm>
          <a:prstGeom prst="rect">
            <a:avLst/>
          </a:prstGeom>
        </p:spPr>
      </p:pic>
      <p:sp>
        <p:nvSpPr>
          <p:cNvPr id="20" name="Text Placeholder 3">
            <a:extLst>
              <a:ext uri="{FF2B5EF4-FFF2-40B4-BE49-F238E27FC236}">
                <a16:creationId xmlns:a16="http://schemas.microsoft.com/office/drawing/2014/main" id="{10B38EEC-BB3C-1DA2-97D2-1DC69DC38B9E}"/>
              </a:ext>
            </a:extLst>
          </p:cNvPr>
          <p:cNvSpPr txBox="1">
            <a:spLocks/>
          </p:cNvSpPr>
          <p:nvPr/>
        </p:nvSpPr>
        <p:spPr>
          <a:xfrm>
            <a:off x="2444845" y="3560986"/>
            <a:ext cx="1524026" cy="57395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sz="2000" dirty="0"/>
              <a:t>camera</a:t>
            </a:r>
          </a:p>
        </p:txBody>
      </p:sp>
      <p:sp>
        <p:nvSpPr>
          <p:cNvPr id="21" name="Text Placeholder 3">
            <a:extLst>
              <a:ext uri="{FF2B5EF4-FFF2-40B4-BE49-F238E27FC236}">
                <a16:creationId xmlns:a16="http://schemas.microsoft.com/office/drawing/2014/main" id="{7A165AA1-44FC-25EA-CBE0-37CD00EACBA7}"/>
              </a:ext>
            </a:extLst>
          </p:cNvPr>
          <p:cNvSpPr txBox="1">
            <a:spLocks/>
          </p:cNvSpPr>
          <p:nvPr/>
        </p:nvSpPr>
        <p:spPr>
          <a:xfrm>
            <a:off x="72017" y="5755516"/>
            <a:ext cx="2555482" cy="57395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None/>
            </a:pPr>
            <a:r>
              <a:rPr lang="en-AU" sz="2000"/>
              <a:t>distance sensor (ultrasonic sensor)</a:t>
            </a:r>
          </a:p>
        </p:txBody>
      </p:sp>
      <p:sp>
        <p:nvSpPr>
          <p:cNvPr id="22" name="Text Placeholder 3">
            <a:extLst>
              <a:ext uri="{FF2B5EF4-FFF2-40B4-BE49-F238E27FC236}">
                <a16:creationId xmlns:a16="http://schemas.microsoft.com/office/drawing/2014/main" id="{4C26F367-833F-D4C4-BCBA-DBE6831AD18B}"/>
              </a:ext>
            </a:extLst>
          </p:cNvPr>
          <p:cNvSpPr txBox="1">
            <a:spLocks/>
          </p:cNvSpPr>
          <p:nvPr/>
        </p:nvSpPr>
        <p:spPr>
          <a:xfrm>
            <a:off x="367721" y="3659305"/>
            <a:ext cx="2178838" cy="57395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sz="2000"/>
              <a:t>colour sensor</a:t>
            </a:r>
          </a:p>
        </p:txBody>
      </p:sp>
      <p:pic>
        <p:nvPicPr>
          <p:cNvPr id="24" name="Picture 23">
            <a:extLst>
              <a:ext uri="{FF2B5EF4-FFF2-40B4-BE49-F238E27FC236}">
                <a16:creationId xmlns:a16="http://schemas.microsoft.com/office/drawing/2014/main" id="{57AEDF75-8746-C982-177B-E31ABBBB67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7721" y="2353446"/>
            <a:ext cx="1644205" cy="1372911"/>
          </a:xfrm>
          <a:prstGeom prst="rect">
            <a:avLst/>
          </a:prstGeom>
        </p:spPr>
      </p:pic>
      <p:pic>
        <p:nvPicPr>
          <p:cNvPr id="26" name="Picture 25">
            <a:extLst>
              <a:ext uri="{FF2B5EF4-FFF2-40B4-BE49-F238E27FC236}">
                <a16:creationId xmlns:a16="http://schemas.microsoft.com/office/drawing/2014/main" id="{7A13846B-71CE-73BB-3B2F-1F66DAE10E64}"/>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5780" y="2317563"/>
            <a:ext cx="1329764" cy="1329764"/>
          </a:xfrm>
          <a:prstGeom prst="rect">
            <a:avLst/>
          </a:prstGeom>
        </p:spPr>
      </p:pic>
      <p:pic>
        <p:nvPicPr>
          <p:cNvPr id="28" name="Picture 27">
            <a:extLst>
              <a:ext uri="{FF2B5EF4-FFF2-40B4-BE49-F238E27FC236}">
                <a16:creationId xmlns:a16="http://schemas.microsoft.com/office/drawing/2014/main" id="{891EF33D-1549-C074-FB06-41F4DECBF5C0}"/>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07206" y="1799599"/>
            <a:ext cx="1745530" cy="1745530"/>
          </a:xfrm>
          <a:prstGeom prst="rect">
            <a:avLst/>
          </a:prstGeom>
        </p:spPr>
      </p:pic>
      <p:pic>
        <p:nvPicPr>
          <p:cNvPr id="30" name="Picture 29">
            <a:extLst>
              <a:ext uri="{FF2B5EF4-FFF2-40B4-BE49-F238E27FC236}">
                <a16:creationId xmlns:a16="http://schemas.microsoft.com/office/drawing/2014/main" id="{45354B43-684E-413C-A6DF-74EC35A318D7}"/>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t="16225" b="16689"/>
          <a:stretch>
            <a:fillRect/>
          </a:stretch>
        </p:blipFill>
        <p:spPr>
          <a:xfrm>
            <a:off x="4339261" y="3411114"/>
            <a:ext cx="2171259" cy="1456627"/>
          </a:xfrm>
          <a:prstGeom prst="rect">
            <a:avLst/>
          </a:prstGeom>
        </p:spPr>
      </p:pic>
      <p:sp>
        <p:nvSpPr>
          <p:cNvPr id="31" name="Text Placeholder 3">
            <a:extLst>
              <a:ext uri="{FF2B5EF4-FFF2-40B4-BE49-F238E27FC236}">
                <a16:creationId xmlns:a16="http://schemas.microsoft.com/office/drawing/2014/main" id="{CAF2E847-E120-5357-CD03-EB3AC6491E58}"/>
              </a:ext>
            </a:extLst>
          </p:cNvPr>
          <p:cNvSpPr txBox="1">
            <a:spLocks/>
          </p:cNvSpPr>
          <p:nvPr/>
        </p:nvSpPr>
        <p:spPr>
          <a:xfrm>
            <a:off x="5636031" y="2994303"/>
            <a:ext cx="1679329" cy="654743"/>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sz="2000"/>
              <a:t>button</a:t>
            </a:r>
          </a:p>
        </p:txBody>
      </p:sp>
      <p:sp>
        <p:nvSpPr>
          <p:cNvPr id="32" name="Text Placeholder 3">
            <a:extLst>
              <a:ext uri="{FF2B5EF4-FFF2-40B4-BE49-F238E27FC236}">
                <a16:creationId xmlns:a16="http://schemas.microsoft.com/office/drawing/2014/main" id="{CA8076C8-7F2D-B3DC-46AC-0152F6C6DA88}"/>
              </a:ext>
            </a:extLst>
          </p:cNvPr>
          <p:cNvSpPr txBox="1">
            <a:spLocks/>
          </p:cNvSpPr>
          <p:nvPr/>
        </p:nvSpPr>
        <p:spPr>
          <a:xfrm>
            <a:off x="7322197" y="1577149"/>
            <a:ext cx="2389888" cy="57395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dirty="0">
                <a:latin typeface="Berlin Sans FB Demi" panose="020E0802020502020306" pitchFamily="34" charset="0"/>
              </a:rPr>
              <a:t>other sensors</a:t>
            </a:r>
          </a:p>
        </p:txBody>
      </p:sp>
      <p:pic>
        <p:nvPicPr>
          <p:cNvPr id="34" name="Picture 33">
            <a:extLst>
              <a:ext uri="{FF2B5EF4-FFF2-40B4-BE49-F238E27FC236}">
                <a16:creationId xmlns:a16="http://schemas.microsoft.com/office/drawing/2014/main" id="{267064BA-D08F-2BD9-A112-6F3D24C272D5}"/>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9973106">
            <a:off x="7329290" y="1610788"/>
            <a:ext cx="1903685" cy="1903685"/>
          </a:xfrm>
          <a:prstGeom prst="rect">
            <a:avLst/>
          </a:prstGeom>
        </p:spPr>
      </p:pic>
      <p:sp>
        <p:nvSpPr>
          <p:cNvPr id="35" name="Text Placeholder 3">
            <a:extLst>
              <a:ext uri="{FF2B5EF4-FFF2-40B4-BE49-F238E27FC236}">
                <a16:creationId xmlns:a16="http://schemas.microsoft.com/office/drawing/2014/main" id="{C47E3B1D-1F39-BC43-F380-5E64AD2F9FE9}"/>
              </a:ext>
            </a:extLst>
          </p:cNvPr>
          <p:cNvSpPr txBox="1">
            <a:spLocks/>
          </p:cNvSpPr>
          <p:nvPr/>
        </p:nvSpPr>
        <p:spPr>
          <a:xfrm>
            <a:off x="7498897" y="2931981"/>
            <a:ext cx="2219820" cy="654743"/>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sz="2400"/>
              <a:t>sound sensor (microphone)</a:t>
            </a:r>
          </a:p>
        </p:txBody>
      </p:sp>
      <p:sp>
        <p:nvSpPr>
          <p:cNvPr id="36" name="Text Placeholder 3">
            <a:extLst>
              <a:ext uri="{FF2B5EF4-FFF2-40B4-BE49-F238E27FC236}">
                <a16:creationId xmlns:a16="http://schemas.microsoft.com/office/drawing/2014/main" id="{C3D7B9ED-D7C3-CDEF-2A92-387EECB4BD80}"/>
              </a:ext>
            </a:extLst>
          </p:cNvPr>
          <p:cNvSpPr txBox="1">
            <a:spLocks/>
          </p:cNvSpPr>
          <p:nvPr/>
        </p:nvSpPr>
        <p:spPr>
          <a:xfrm>
            <a:off x="7322197" y="5477046"/>
            <a:ext cx="2219820" cy="654743"/>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None/>
            </a:pPr>
            <a:r>
              <a:rPr lang="en-AU" sz="2000"/>
              <a:t>temperature sensor</a:t>
            </a:r>
          </a:p>
        </p:txBody>
      </p:sp>
      <p:pic>
        <p:nvPicPr>
          <p:cNvPr id="38" name="Picture 37">
            <a:extLst>
              <a:ext uri="{FF2B5EF4-FFF2-40B4-BE49-F238E27FC236}">
                <a16:creationId xmlns:a16="http://schemas.microsoft.com/office/drawing/2014/main" id="{072F6472-8134-FFB1-8AE9-F54BA28D39C4}"/>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5625" b="95313" l="3125" r="91250">
                        <a14:foregroundMark x1="7344" y1="74063" x2="34063" y2="90625"/>
                        <a14:foregroundMark x1="34063" y1="90625" x2="41875" y2="89688"/>
                        <a14:foregroundMark x1="41875" y1="89688" x2="45938" y2="85781"/>
                        <a14:foregroundMark x1="78750" y1="50156" x2="74531" y2="53906"/>
                        <a14:foregroundMark x1="68906" y1="60938" x2="38750" y2="94531"/>
                        <a14:foregroundMark x1="38750" y1="94531" x2="14219" y2="83906"/>
                        <a14:foregroundMark x1="14219" y1="83906" x2="9063" y2="78906"/>
                        <a14:foregroundMark x1="9063" y1="78906" x2="6719" y2="74063"/>
                        <a14:foregroundMark x1="80625" y1="12188" x2="74531" y2="18906"/>
                        <a14:foregroundMark x1="78125" y1="5781" x2="68438" y2="17188"/>
                        <a14:foregroundMark x1="68438" y1="17188" x2="67969" y2="18281"/>
                        <a14:foregroundMark x1="84375" y1="8594" x2="80938" y2="11094"/>
                        <a14:foregroundMark x1="90156" y1="11719" x2="80781" y2="22344"/>
                        <a14:foregroundMark x1="80781" y1="22344" x2="80156" y2="23594"/>
                        <a14:foregroundMark x1="91250" y1="11563" x2="84219" y2="19531"/>
                        <a14:foregroundMark x1="77969" y1="7031" x2="76406" y2="8594"/>
                        <a14:foregroundMark x1="84688" y1="9063" x2="79063" y2="13281"/>
                        <a14:foregroundMark x1="79063" y1="13281" x2="84375" y2="9688"/>
                        <a14:foregroundMark x1="37031" y1="95313" x2="37031" y2="91406"/>
                        <a14:foregroundMark x1="3125" y1="77344" x2="6719" y2="76875"/>
                        <a14:foregroundMark x1="56406" y1="26719" x2="47969" y2="36875"/>
                        <a14:foregroundMark x1="77969" y1="38281" x2="72813" y2="47500"/>
                      </a14:backgroundRemoval>
                    </a14:imgEffect>
                  </a14:imgLayer>
                </a14:imgProps>
              </a:ext>
              <a:ext uri="{28A0092B-C50C-407E-A947-70E740481C1C}">
                <a14:useLocalDpi xmlns:a14="http://schemas.microsoft.com/office/drawing/2010/main" val="0"/>
              </a:ext>
            </a:extLst>
          </a:blip>
          <a:stretch>
            <a:fillRect/>
          </a:stretch>
        </p:blipFill>
        <p:spPr>
          <a:xfrm>
            <a:off x="7527244" y="3843688"/>
            <a:ext cx="1809727" cy="1809727"/>
          </a:xfrm>
          <a:prstGeom prst="snip2DiagRect">
            <a:avLst>
              <a:gd name="adj1" fmla="val 50000"/>
              <a:gd name="adj2" fmla="val 16117"/>
            </a:avLst>
          </a:prstGeom>
        </p:spPr>
      </p:pic>
      <p:sp>
        <p:nvSpPr>
          <p:cNvPr id="4" name="Rectangle: Rounded Corners 3">
            <a:extLst>
              <a:ext uri="{FF2B5EF4-FFF2-40B4-BE49-F238E27FC236}">
                <a16:creationId xmlns:a16="http://schemas.microsoft.com/office/drawing/2014/main" id="{5EE58289-A5B6-77C5-EF6B-C830A8C38CA7}"/>
              </a:ext>
            </a:extLst>
          </p:cNvPr>
          <p:cNvSpPr/>
          <p:nvPr/>
        </p:nvSpPr>
        <p:spPr>
          <a:xfrm>
            <a:off x="7210404" y="1588694"/>
            <a:ext cx="2351786" cy="4389272"/>
          </a:xfrm>
          <a:prstGeom prst="roundRect">
            <a:avLst>
              <a:gd name="adj" fmla="val 9853"/>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Rounded Corners 4">
            <a:extLst>
              <a:ext uri="{FF2B5EF4-FFF2-40B4-BE49-F238E27FC236}">
                <a16:creationId xmlns:a16="http://schemas.microsoft.com/office/drawing/2014/main" id="{F0508632-6158-8B54-1808-D5F99B2EE0E3}"/>
              </a:ext>
            </a:extLst>
          </p:cNvPr>
          <p:cNvSpPr/>
          <p:nvPr/>
        </p:nvSpPr>
        <p:spPr>
          <a:xfrm>
            <a:off x="4392513" y="1606408"/>
            <a:ext cx="2481011" cy="3628271"/>
          </a:xfrm>
          <a:prstGeom prst="roundRect">
            <a:avLst>
              <a:gd name="adj" fmla="val 1261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Rounded Corners 5">
            <a:extLst>
              <a:ext uri="{FF2B5EF4-FFF2-40B4-BE49-F238E27FC236}">
                <a16:creationId xmlns:a16="http://schemas.microsoft.com/office/drawing/2014/main" id="{8B565CF3-D152-19FD-B46A-C968D136DB9E}"/>
              </a:ext>
            </a:extLst>
          </p:cNvPr>
          <p:cNvSpPr/>
          <p:nvPr/>
        </p:nvSpPr>
        <p:spPr>
          <a:xfrm>
            <a:off x="252698" y="1577149"/>
            <a:ext cx="3802935" cy="4968846"/>
          </a:xfrm>
          <a:prstGeom prst="roundRect">
            <a:avLst>
              <a:gd name="adj" fmla="val 10966"/>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337396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21" grpId="0"/>
      <p:bldP spid="22" grpId="0"/>
      <p:bldP spid="31" grpId="0"/>
      <p:bldP spid="32"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99DFFB-43F4-0ADE-FD4E-0E1FFBA97CDD}"/>
              </a:ext>
            </a:extLst>
          </p:cNvPr>
          <p:cNvSpPr>
            <a:spLocks noGrp="1"/>
          </p:cNvSpPr>
          <p:nvPr>
            <p:ph type="sldNum" sz="quarter" idx="12"/>
          </p:nvPr>
        </p:nvSpPr>
        <p:spPr/>
        <p:txBody>
          <a:bodyPr/>
          <a:lstStyle/>
          <a:p>
            <a:fld id="{B6F15528-21DE-4FAA-801E-634DDDAF4B2B}" type="slidenum">
              <a:rPr lang="en-US" smtClean="0"/>
              <a:pPr/>
              <a:t>14</a:t>
            </a:fld>
            <a:endParaRPr lang="en-US"/>
          </a:p>
        </p:txBody>
      </p:sp>
      <p:sp>
        <p:nvSpPr>
          <p:cNvPr id="3" name="Text Placeholder 2">
            <a:extLst>
              <a:ext uri="{FF2B5EF4-FFF2-40B4-BE49-F238E27FC236}">
                <a16:creationId xmlns:a16="http://schemas.microsoft.com/office/drawing/2014/main" id="{05DC026A-3D0D-125B-B607-C5170F794651}"/>
              </a:ext>
            </a:extLst>
          </p:cNvPr>
          <p:cNvSpPr>
            <a:spLocks noGrp="1"/>
          </p:cNvSpPr>
          <p:nvPr>
            <p:ph type="body" sz="quarter" idx="13"/>
          </p:nvPr>
        </p:nvSpPr>
        <p:spPr/>
        <p:txBody>
          <a:bodyPr/>
          <a:lstStyle/>
          <a:p>
            <a:r>
              <a:rPr lang="en-AU"/>
              <a:t>Sensor Types</a:t>
            </a:r>
          </a:p>
        </p:txBody>
      </p:sp>
      <p:sp>
        <p:nvSpPr>
          <p:cNvPr id="4" name="Text Placeholder 3">
            <a:extLst>
              <a:ext uri="{FF2B5EF4-FFF2-40B4-BE49-F238E27FC236}">
                <a16:creationId xmlns:a16="http://schemas.microsoft.com/office/drawing/2014/main" id="{41536AE2-D39D-713C-55A0-AA6215EB9466}"/>
              </a:ext>
            </a:extLst>
          </p:cNvPr>
          <p:cNvSpPr>
            <a:spLocks noGrp="1"/>
          </p:cNvSpPr>
          <p:nvPr>
            <p:ph type="body" sz="quarter" idx="14"/>
          </p:nvPr>
        </p:nvSpPr>
        <p:spPr>
          <a:xfrm>
            <a:off x="246970" y="1448202"/>
            <a:ext cx="9521870" cy="5333598"/>
          </a:xfrm>
        </p:spPr>
        <p:txBody>
          <a:bodyPr/>
          <a:lstStyle/>
          <a:p>
            <a:pPr marL="0" indent="0">
              <a:buNone/>
            </a:pPr>
            <a:r>
              <a:rPr lang="en-AU" b="1" dirty="0"/>
              <a:t>Instruction Note:</a:t>
            </a:r>
          </a:p>
          <a:p>
            <a:pPr marL="0" indent="0">
              <a:buNone/>
            </a:pPr>
            <a:r>
              <a:rPr lang="en-AU" dirty="0"/>
              <a:t>On the next slide, show one robot picture at a time and let students think about which kinds of sensors the depicted robots have and what they sense in the environment.</a:t>
            </a:r>
          </a:p>
          <a:p>
            <a:pPr marL="0" indent="0">
              <a:buNone/>
            </a:pPr>
            <a:r>
              <a:rPr lang="en-AU" b="1" dirty="0"/>
              <a:t>Note:</a:t>
            </a:r>
            <a:r>
              <a:rPr lang="en-AU" dirty="0"/>
              <a:t> Some robots (like Nao) have lots of sensors. We have provided a full list for your reference, but you don’t need to work through all examples. We suggest getting students to identify at least 3 . </a:t>
            </a:r>
          </a:p>
          <a:p>
            <a:pPr marL="0" indent="0">
              <a:buNone/>
            </a:pPr>
            <a:br>
              <a:rPr lang="en-AU" dirty="0"/>
            </a:br>
            <a:r>
              <a:rPr lang="en-AU" b="1" u="sng" dirty="0"/>
              <a:t>Bee bot: </a:t>
            </a:r>
          </a:p>
          <a:p>
            <a:pPr lvl="1"/>
            <a:r>
              <a:rPr lang="en-AU" dirty="0"/>
              <a:t>buttons (students can tell the bot what to do)</a:t>
            </a:r>
          </a:p>
          <a:p>
            <a:pPr lvl="1">
              <a:lnSpc>
                <a:spcPts val="2600"/>
              </a:lnSpc>
              <a:spcBef>
                <a:spcPts val="600"/>
              </a:spcBef>
            </a:pPr>
            <a:r>
              <a:rPr lang="en-AU" dirty="0"/>
              <a:t>newer versions also come with a microphone </a:t>
            </a:r>
            <a:br>
              <a:rPr lang="en-AU" dirty="0"/>
            </a:br>
            <a:r>
              <a:rPr lang="en-AU" dirty="0"/>
              <a:t>(to detect sound) and infrared sensors (to detect other bee bots)</a:t>
            </a:r>
          </a:p>
          <a:p>
            <a:pPr marL="0" indent="0">
              <a:buNone/>
            </a:pPr>
            <a:endParaRPr lang="en-AU" dirty="0"/>
          </a:p>
        </p:txBody>
      </p:sp>
      <p:pic>
        <p:nvPicPr>
          <p:cNvPr id="5" name="Picture 4" descr="A yellow toy bee with black stripes and buttons&#10;&#10;AI-generated content may be incorrect.">
            <a:extLst>
              <a:ext uri="{FF2B5EF4-FFF2-40B4-BE49-F238E27FC236}">
                <a16:creationId xmlns:a16="http://schemas.microsoft.com/office/drawing/2014/main" id="{6542F28C-F698-3E17-C5EB-2CA6CD7B77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7343" y="3430970"/>
            <a:ext cx="2291278" cy="2291278"/>
          </a:xfrm>
          <a:prstGeom prst="rect">
            <a:avLst/>
          </a:prstGeom>
        </p:spPr>
      </p:pic>
      <p:sp>
        <p:nvSpPr>
          <p:cNvPr id="6" name="Text Placeholder 3">
            <a:extLst>
              <a:ext uri="{FF2B5EF4-FFF2-40B4-BE49-F238E27FC236}">
                <a16:creationId xmlns:a16="http://schemas.microsoft.com/office/drawing/2014/main" id="{560EB625-0FE8-C4F2-8E2E-7DC53B2E768C}"/>
              </a:ext>
            </a:extLst>
          </p:cNvPr>
          <p:cNvSpPr txBox="1">
            <a:spLocks/>
          </p:cNvSpPr>
          <p:nvPr/>
        </p:nvSpPr>
        <p:spPr>
          <a:xfrm>
            <a:off x="7100178" y="5261414"/>
            <a:ext cx="1242544" cy="57395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400" dirty="0"/>
              <a:t>Bee Bot</a:t>
            </a:r>
          </a:p>
        </p:txBody>
      </p:sp>
    </p:spTree>
    <p:extLst>
      <p:ext uri="{BB962C8B-B14F-4D97-AF65-F5344CB8AC3E}">
        <p14:creationId xmlns:p14="http://schemas.microsoft.com/office/powerpoint/2010/main" val="182579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9D00D-BA1E-5364-3EBC-F4D248EEDE9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53583A-7D06-E0CB-9E50-06D1E425BA49}"/>
              </a:ext>
            </a:extLst>
          </p:cNvPr>
          <p:cNvSpPr>
            <a:spLocks noGrp="1"/>
          </p:cNvSpPr>
          <p:nvPr>
            <p:ph type="sldNum" sz="quarter" idx="12"/>
          </p:nvPr>
        </p:nvSpPr>
        <p:spPr/>
        <p:txBody>
          <a:bodyPr/>
          <a:lstStyle/>
          <a:p>
            <a:fld id="{B6F15528-21DE-4FAA-801E-634DDDAF4B2B}" type="slidenum">
              <a:rPr lang="en-US" smtClean="0"/>
              <a:pPr/>
              <a:t>15</a:t>
            </a:fld>
            <a:endParaRPr lang="en-US"/>
          </a:p>
        </p:txBody>
      </p:sp>
      <p:sp>
        <p:nvSpPr>
          <p:cNvPr id="3" name="Text Placeholder 2">
            <a:extLst>
              <a:ext uri="{FF2B5EF4-FFF2-40B4-BE49-F238E27FC236}">
                <a16:creationId xmlns:a16="http://schemas.microsoft.com/office/drawing/2014/main" id="{A6057291-BBF1-1D9C-C230-5129419D8E74}"/>
              </a:ext>
            </a:extLst>
          </p:cNvPr>
          <p:cNvSpPr>
            <a:spLocks noGrp="1"/>
          </p:cNvSpPr>
          <p:nvPr>
            <p:ph type="body" sz="quarter" idx="13"/>
          </p:nvPr>
        </p:nvSpPr>
        <p:spPr/>
        <p:txBody>
          <a:bodyPr/>
          <a:lstStyle/>
          <a:p>
            <a:r>
              <a:rPr lang="en-AU"/>
              <a:t>Sensor Types</a:t>
            </a:r>
          </a:p>
        </p:txBody>
      </p:sp>
      <p:sp>
        <p:nvSpPr>
          <p:cNvPr id="4" name="Text Placeholder 3">
            <a:extLst>
              <a:ext uri="{FF2B5EF4-FFF2-40B4-BE49-F238E27FC236}">
                <a16:creationId xmlns:a16="http://schemas.microsoft.com/office/drawing/2014/main" id="{E31DCF64-171C-A799-4C65-6103B9B95F3A}"/>
              </a:ext>
            </a:extLst>
          </p:cNvPr>
          <p:cNvSpPr>
            <a:spLocks noGrp="1"/>
          </p:cNvSpPr>
          <p:nvPr>
            <p:ph type="body" sz="quarter" idx="14"/>
          </p:nvPr>
        </p:nvSpPr>
        <p:spPr>
          <a:xfrm>
            <a:off x="246970" y="1448202"/>
            <a:ext cx="9521870" cy="5333598"/>
          </a:xfrm>
        </p:spPr>
        <p:txBody>
          <a:bodyPr/>
          <a:lstStyle/>
          <a:p>
            <a:r>
              <a:rPr lang="en-AU" b="1" u="sng" dirty="0"/>
              <a:t>Vending machine</a:t>
            </a:r>
            <a:r>
              <a:rPr lang="en-AU" dirty="0"/>
              <a:t>: </a:t>
            </a:r>
          </a:p>
          <a:p>
            <a:pPr marL="0" indent="0">
              <a:buNone/>
            </a:pPr>
            <a:r>
              <a:rPr lang="en-AU" dirty="0"/>
              <a:t>If it is difficult for the students to think of the sensors in a vending machine, you can go through the whole process of buying something from a vending machine and ask them to consider what the machine needs to know to select the correct actions throughout the process):</a:t>
            </a:r>
          </a:p>
          <a:p>
            <a:pPr lvl="1"/>
            <a:r>
              <a:rPr lang="en-AU" b="1" dirty="0"/>
              <a:t>buttons</a:t>
            </a:r>
            <a:r>
              <a:rPr lang="en-AU" dirty="0"/>
              <a:t>: input of what item user selects</a:t>
            </a:r>
          </a:p>
          <a:p>
            <a:pPr lvl="1"/>
            <a:r>
              <a:rPr lang="en-AU" b="1" dirty="0"/>
              <a:t>temperature sensor</a:t>
            </a:r>
            <a:r>
              <a:rPr lang="en-AU" dirty="0"/>
              <a:t>: determine how much the food/drinks need to be cooled</a:t>
            </a:r>
          </a:p>
          <a:p>
            <a:pPr lvl="1"/>
            <a:r>
              <a:rPr lang="en-AU" b="1" dirty="0"/>
              <a:t>coin mechanism </a:t>
            </a:r>
            <a:r>
              <a:rPr lang="en-AU" dirty="0"/>
              <a:t>(combination of optical, mechanical and electromagnetic sensors): identify coin size, weight and metallic composition</a:t>
            </a:r>
          </a:p>
          <a:p>
            <a:pPr lvl="2"/>
            <a:r>
              <a:rPr lang="en-AU" dirty="0"/>
              <a:t>additionally, some vending machines have more complex sensors for processing cashless payments</a:t>
            </a:r>
          </a:p>
          <a:p>
            <a:pPr lvl="1"/>
            <a:r>
              <a:rPr lang="en-AU" dirty="0"/>
              <a:t>can have </a:t>
            </a:r>
            <a:r>
              <a:rPr lang="en-AU" b="1" dirty="0"/>
              <a:t>security sensors </a:t>
            </a:r>
            <a:r>
              <a:rPr lang="en-AU" dirty="0"/>
              <a:t>such as camera, tilt sensor (alarm when it falls over), or motion detector</a:t>
            </a:r>
          </a:p>
          <a:p>
            <a:pPr marL="237717" lvl="1" indent="0">
              <a:buNone/>
            </a:pPr>
            <a:endParaRPr lang="en-AU" dirty="0"/>
          </a:p>
          <a:p>
            <a:pPr lvl="1"/>
            <a:endParaRPr lang="en-AU" dirty="0"/>
          </a:p>
          <a:p>
            <a:endParaRPr lang="en-AU" dirty="0"/>
          </a:p>
        </p:txBody>
      </p:sp>
    </p:spTree>
    <p:extLst>
      <p:ext uri="{BB962C8B-B14F-4D97-AF65-F5344CB8AC3E}">
        <p14:creationId xmlns:p14="http://schemas.microsoft.com/office/powerpoint/2010/main" val="3709495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3941B-120F-A961-E93E-793FA58D5CD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ED66AB-6251-77BC-8EE8-708C43CE5F0B}"/>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3" name="Text Placeholder 2">
            <a:extLst>
              <a:ext uri="{FF2B5EF4-FFF2-40B4-BE49-F238E27FC236}">
                <a16:creationId xmlns:a16="http://schemas.microsoft.com/office/drawing/2014/main" id="{EA43C57A-0CD9-EC1F-8152-71C21483F9EE}"/>
              </a:ext>
            </a:extLst>
          </p:cNvPr>
          <p:cNvSpPr>
            <a:spLocks noGrp="1"/>
          </p:cNvSpPr>
          <p:nvPr>
            <p:ph type="body" sz="quarter" idx="13"/>
          </p:nvPr>
        </p:nvSpPr>
        <p:spPr/>
        <p:txBody>
          <a:bodyPr/>
          <a:lstStyle/>
          <a:p>
            <a:r>
              <a:rPr lang="en-AU"/>
              <a:t>Sensor Types</a:t>
            </a:r>
          </a:p>
        </p:txBody>
      </p:sp>
      <p:sp>
        <p:nvSpPr>
          <p:cNvPr id="4" name="Text Placeholder 3">
            <a:extLst>
              <a:ext uri="{FF2B5EF4-FFF2-40B4-BE49-F238E27FC236}">
                <a16:creationId xmlns:a16="http://schemas.microsoft.com/office/drawing/2014/main" id="{D27AD485-AD13-95D8-6367-DACE08CC9732}"/>
              </a:ext>
            </a:extLst>
          </p:cNvPr>
          <p:cNvSpPr>
            <a:spLocks noGrp="1"/>
          </p:cNvSpPr>
          <p:nvPr>
            <p:ph type="body" sz="quarter" idx="14"/>
          </p:nvPr>
        </p:nvSpPr>
        <p:spPr>
          <a:xfrm>
            <a:off x="489396" y="1448202"/>
            <a:ext cx="9521870" cy="5078714"/>
          </a:xfrm>
        </p:spPr>
        <p:txBody>
          <a:bodyPr/>
          <a:lstStyle/>
          <a:p>
            <a:r>
              <a:rPr lang="en-AU" b="1" u="sng" dirty="0"/>
              <a:t>NAO</a:t>
            </a:r>
            <a:r>
              <a:rPr lang="en-AU" dirty="0"/>
              <a:t> (football playing robot) has the following sensors:</a:t>
            </a:r>
          </a:p>
          <a:p>
            <a:pPr lvl="1"/>
            <a:r>
              <a:rPr lang="en-AU" dirty="0"/>
              <a:t>chest </a:t>
            </a:r>
            <a:r>
              <a:rPr lang="en-AU" b="1" dirty="0"/>
              <a:t>button</a:t>
            </a:r>
            <a:r>
              <a:rPr lang="en-AU" dirty="0"/>
              <a:t> -&gt; processing simple commands, </a:t>
            </a:r>
            <a:r>
              <a:rPr lang="en-AU" dirty="0" err="1"/>
              <a:t>f.i</a:t>
            </a:r>
            <a:r>
              <a:rPr lang="en-AU" dirty="0"/>
              <a:t>. to turn on and off,</a:t>
            </a:r>
          </a:p>
          <a:p>
            <a:pPr lvl="1"/>
            <a:r>
              <a:rPr lang="en-AU" b="1" dirty="0"/>
              <a:t>camera</a:t>
            </a:r>
            <a:r>
              <a:rPr lang="en-AU" dirty="0"/>
              <a:t> -&gt; images of surrounding, in combination with additional code</a:t>
            </a:r>
            <a:br>
              <a:rPr lang="en-AU" dirty="0"/>
            </a:br>
            <a:r>
              <a:rPr lang="en-AU" dirty="0"/>
              <a:t> it can be used to identify objects in the robot’s surrounding, </a:t>
            </a:r>
          </a:p>
          <a:p>
            <a:pPr lvl="1"/>
            <a:r>
              <a:rPr lang="en-AU" dirty="0"/>
              <a:t>audio/</a:t>
            </a:r>
            <a:r>
              <a:rPr lang="en-AU" b="1" dirty="0"/>
              <a:t>microphone</a:t>
            </a:r>
            <a:r>
              <a:rPr lang="en-AU" dirty="0"/>
              <a:t> -&gt; interacting with users through spoken language, </a:t>
            </a:r>
          </a:p>
          <a:p>
            <a:pPr lvl="1"/>
            <a:r>
              <a:rPr lang="en-AU" dirty="0"/>
              <a:t>ultrasonic/</a:t>
            </a:r>
            <a:r>
              <a:rPr lang="en-AU" b="1" dirty="0"/>
              <a:t>proximity sensor </a:t>
            </a:r>
            <a:r>
              <a:rPr lang="en-AU" dirty="0"/>
              <a:t>-&gt; to sense how far away objects/people are, </a:t>
            </a:r>
          </a:p>
          <a:p>
            <a:pPr lvl="1"/>
            <a:r>
              <a:rPr lang="en-AU" b="1" dirty="0"/>
              <a:t>touch sensor </a:t>
            </a:r>
            <a:r>
              <a:rPr lang="en-AU" dirty="0"/>
              <a:t>on head -&gt; can be programmed to complete certain action when people pet its head,</a:t>
            </a:r>
          </a:p>
          <a:p>
            <a:pPr lvl="1"/>
            <a:r>
              <a:rPr lang="en-AU" b="1" dirty="0"/>
              <a:t>temperature</a:t>
            </a:r>
            <a:r>
              <a:rPr lang="en-AU" dirty="0"/>
              <a:t>/thermal sensor -&gt; can block motors when they are overheating</a:t>
            </a:r>
          </a:p>
          <a:p>
            <a:pPr lvl="1"/>
            <a:r>
              <a:rPr lang="en-AU" b="1" dirty="0"/>
              <a:t>motor position sensors </a:t>
            </a:r>
            <a:r>
              <a:rPr lang="en-AU" dirty="0"/>
              <a:t>for every motor -&gt; knows which position it is in (do not mention unless you want to introduce this type of sensor)</a:t>
            </a:r>
          </a:p>
          <a:p>
            <a:pPr lvl="1"/>
            <a:r>
              <a:rPr lang="en-AU" b="1" dirty="0"/>
              <a:t>gyroscope sensor </a:t>
            </a:r>
            <a:r>
              <a:rPr lang="en-AU" dirty="0"/>
              <a:t>-&gt; knows when it’s upright and when it falls (do not mention unless you want to introduce this type of sensor)</a:t>
            </a:r>
          </a:p>
          <a:p>
            <a:endParaRPr lang="en-AU" dirty="0"/>
          </a:p>
        </p:txBody>
      </p:sp>
      <p:pic>
        <p:nvPicPr>
          <p:cNvPr id="5" name="Picture 4" descr="A group of robots on a football field&#10;&#10;AI-generated content may be incorrect.">
            <a:extLst>
              <a:ext uri="{FF2B5EF4-FFF2-40B4-BE49-F238E27FC236}">
                <a16:creationId xmlns:a16="http://schemas.microsoft.com/office/drawing/2014/main" id="{658F082D-A625-C9DA-897A-F31AA3AB6F67}"/>
              </a:ext>
            </a:extLst>
          </p:cNvPr>
          <p:cNvPicPr>
            <a:picLocks noChangeAspect="1"/>
          </p:cNvPicPr>
          <p:nvPr/>
        </p:nvPicPr>
        <p:blipFill>
          <a:blip r:embed="rId2" cstate="print">
            <a:extLst>
              <a:ext uri="{28A0092B-C50C-407E-A947-70E740481C1C}">
                <a14:useLocalDpi xmlns:a14="http://schemas.microsoft.com/office/drawing/2010/main" val="0"/>
              </a:ext>
            </a:extLst>
          </a:blip>
          <a:srcRect l="29088" t="6384" r="40850" b="8640"/>
          <a:stretch>
            <a:fillRect/>
          </a:stretch>
        </p:blipFill>
        <p:spPr>
          <a:xfrm>
            <a:off x="7701699" y="1527589"/>
            <a:ext cx="1459387" cy="2320433"/>
          </a:xfrm>
          <a:prstGeom prst="snip2DiagRect">
            <a:avLst>
              <a:gd name="adj1" fmla="val 0"/>
              <a:gd name="adj2" fmla="val 0"/>
            </a:avLst>
          </a:prstGeom>
        </p:spPr>
      </p:pic>
      <p:sp>
        <p:nvSpPr>
          <p:cNvPr id="6" name="Text Placeholder 3">
            <a:extLst>
              <a:ext uri="{FF2B5EF4-FFF2-40B4-BE49-F238E27FC236}">
                <a16:creationId xmlns:a16="http://schemas.microsoft.com/office/drawing/2014/main" id="{789D78E5-B94A-1D83-1BD1-FEA6C4CA9A4B}"/>
              </a:ext>
            </a:extLst>
          </p:cNvPr>
          <p:cNvSpPr txBox="1">
            <a:spLocks/>
          </p:cNvSpPr>
          <p:nvPr/>
        </p:nvSpPr>
        <p:spPr>
          <a:xfrm>
            <a:off x="7944942" y="3775998"/>
            <a:ext cx="1459387" cy="57395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000" dirty="0"/>
              <a:t>NAO robot</a:t>
            </a:r>
          </a:p>
        </p:txBody>
      </p:sp>
    </p:spTree>
    <p:extLst>
      <p:ext uri="{BB962C8B-B14F-4D97-AF65-F5344CB8AC3E}">
        <p14:creationId xmlns:p14="http://schemas.microsoft.com/office/powerpoint/2010/main" val="332627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1CB176-4FB5-0098-B6CE-3C9ED74CE6D4}"/>
              </a:ext>
            </a:extLst>
          </p:cNvPr>
          <p:cNvSpPr>
            <a:spLocks noGrp="1"/>
          </p:cNvSpPr>
          <p:nvPr>
            <p:ph type="sldNum" sz="quarter" idx="12"/>
          </p:nvPr>
        </p:nvSpPr>
        <p:spPr/>
        <p:txBody>
          <a:bodyPr/>
          <a:lstStyle/>
          <a:p>
            <a:fld id="{B6F15528-21DE-4FAA-801E-634DDDAF4B2B}" type="slidenum">
              <a:rPr lang="en-US" smtClean="0"/>
              <a:pPr/>
              <a:t>17</a:t>
            </a:fld>
            <a:endParaRPr lang="en-US"/>
          </a:p>
        </p:txBody>
      </p:sp>
      <p:sp>
        <p:nvSpPr>
          <p:cNvPr id="3" name="Text Placeholder 2">
            <a:extLst>
              <a:ext uri="{FF2B5EF4-FFF2-40B4-BE49-F238E27FC236}">
                <a16:creationId xmlns:a16="http://schemas.microsoft.com/office/drawing/2014/main" id="{94A5AB97-C0DE-0A44-6F5A-F556C88DC1CC}"/>
              </a:ext>
            </a:extLst>
          </p:cNvPr>
          <p:cNvSpPr>
            <a:spLocks noGrp="1"/>
          </p:cNvSpPr>
          <p:nvPr>
            <p:ph type="body" sz="quarter" idx="13"/>
          </p:nvPr>
        </p:nvSpPr>
        <p:spPr/>
        <p:txBody>
          <a:bodyPr/>
          <a:lstStyle/>
          <a:p>
            <a:r>
              <a:rPr lang="en-AU" dirty="0"/>
              <a:t>Sensor Types</a:t>
            </a:r>
          </a:p>
        </p:txBody>
      </p:sp>
      <p:sp>
        <p:nvSpPr>
          <p:cNvPr id="4" name="Text Placeholder 3">
            <a:extLst>
              <a:ext uri="{FF2B5EF4-FFF2-40B4-BE49-F238E27FC236}">
                <a16:creationId xmlns:a16="http://schemas.microsoft.com/office/drawing/2014/main" id="{6FBFE73F-5DB6-8388-BC81-9CE6119B3174}"/>
              </a:ext>
            </a:extLst>
          </p:cNvPr>
          <p:cNvSpPr>
            <a:spLocks noGrp="1"/>
          </p:cNvSpPr>
          <p:nvPr>
            <p:ph type="body" sz="quarter" idx="14"/>
          </p:nvPr>
        </p:nvSpPr>
        <p:spPr>
          <a:xfrm>
            <a:off x="249025" y="1370668"/>
            <a:ext cx="9407950" cy="5284655"/>
          </a:xfrm>
        </p:spPr>
        <p:txBody>
          <a:bodyPr/>
          <a:lstStyle/>
          <a:p>
            <a:r>
              <a:rPr lang="en-AU" sz="1800" dirty="0"/>
              <a:t>There are a lot of different types of sensors that can be used for robots (or other machines) to detect certain information in their surroundings.</a:t>
            </a:r>
          </a:p>
          <a:p>
            <a:r>
              <a:rPr lang="en-AU" sz="1800" dirty="0"/>
              <a:t>Some other examples that were not mentioned on the student slides are:</a:t>
            </a:r>
          </a:p>
          <a:p>
            <a:pPr lvl="1"/>
            <a:r>
              <a:rPr lang="en-AU" sz="1800" dirty="0">
                <a:latin typeface="Berlin Sans FB Demi" panose="020E0802020502020306" pitchFamily="34" charset="0"/>
              </a:rPr>
              <a:t>position sensor</a:t>
            </a:r>
            <a:r>
              <a:rPr lang="en-AU" sz="1800" dirty="0"/>
              <a:t>: e.g. to know the position of a motor (Blossom’s motors cannot do this but the NAO robot in the photo has these sensors), or fluid level sensors</a:t>
            </a:r>
          </a:p>
          <a:p>
            <a:pPr lvl="1"/>
            <a:r>
              <a:rPr lang="en-AU" sz="1800" dirty="0">
                <a:latin typeface="Berlin Sans FB Demi" panose="020E0802020502020306" pitchFamily="34" charset="0"/>
              </a:rPr>
              <a:t>motion sensor</a:t>
            </a:r>
            <a:r>
              <a:rPr lang="en-AU" sz="1800" dirty="0"/>
              <a:t>: e.g. </a:t>
            </a:r>
            <a:r>
              <a:rPr lang="en-AU" sz="1800" u="sng" dirty="0"/>
              <a:t>tilt sensor </a:t>
            </a:r>
            <a:r>
              <a:rPr lang="en-AU" sz="1800" dirty="0"/>
              <a:t>(detects tilting of object/device), accelerometer (measuring acceleration), or </a:t>
            </a:r>
            <a:r>
              <a:rPr lang="en-AU" sz="1800" u="sng" dirty="0"/>
              <a:t>gyroscope sensor </a:t>
            </a:r>
            <a:r>
              <a:rPr lang="en-AU" sz="1800" dirty="0"/>
              <a:t>(uses gravity and momentum forces to measure rotation, a robot knows if it’s upright or when it falls)</a:t>
            </a:r>
          </a:p>
          <a:p>
            <a:pPr lvl="1"/>
            <a:r>
              <a:rPr lang="en-AU" sz="1800" dirty="0">
                <a:latin typeface="Berlin Sans FB Demi" panose="020E0802020502020306" pitchFamily="34" charset="0"/>
              </a:rPr>
              <a:t>more</a:t>
            </a:r>
            <a:r>
              <a:rPr lang="en-AU" sz="1800" dirty="0"/>
              <a:t>: </a:t>
            </a:r>
            <a:r>
              <a:rPr lang="en-AU" sz="1800" u="sng" dirty="0"/>
              <a:t>air pressure sensor</a:t>
            </a:r>
            <a:r>
              <a:rPr lang="en-AU" sz="1800" dirty="0"/>
              <a:t>, </a:t>
            </a:r>
            <a:r>
              <a:rPr lang="en-AU" sz="1800" u="sng" dirty="0"/>
              <a:t>humidity sensor</a:t>
            </a:r>
            <a:r>
              <a:rPr lang="en-AU" sz="1800" dirty="0"/>
              <a:t>, </a:t>
            </a:r>
            <a:r>
              <a:rPr lang="en-AU" sz="1800" u="sng" dirty="0"/>
              <a:t>heartbeat sensor</a:t>
            </a:r>
            <a:r>
              <a:rPr lang="en-AU" sz="1800" dirty="0"/>
              <a:t>, </a:t>
            </a:r>
            <a:r>
              <a:rPr lang="en-AU" sz="1800" u="sng" dirty="0"/>
              <a:t>motion sensor </a:t>
            </a:r>
            <a:r>
              <a:rPr lang="en-AU" sz="1800" dirty="0"/>
              <a:t>(as used when lights turn on when people walk past), </a:t>
            </a:r>
            <a:r>
              <a:rPr lang="en-AU" sz="1800" u="sng" dirty="0"/>
              <a:t>gas and chemical sensors </a:t>
            </a:r>
            <a:r>
              <a:rPr lang="en-AU" sz="1800" dirty="0"/>
              <a:t>(detecting different gases and chemicals, such as alcohol sensor, CO-sensors that set off fire alarms)</a:t>
            </a:r>
          </a:p>
          <a:p>
            <a:r>
              <a:rPr lang="en-AU" sz="1800" dirty="0"/>
              <a:t>Feel free to also introduce some of these to the students when discussing sensors.</a:t>
            </a:r>
          </a:p>
        </p:txBody>
      </p:sp>
    </p:spTree>
    <p:extLst>
      <p:ext uri="{BB962C8B-B14F-4D97-AF65-F5344CB8AC3E}">
        <p14:creationId xmlns:p14="http://schemas.microsoft.com/office/powerpoint/2010/main" val="2174958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3DFFD-BDD3-3FDE-51CC-6845F75439F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D383FAB-C474-3EFD-F816-05DF4C8BCD34}"/>
              </a:ext>
            </a:extLst>
          </p:cNvPr>
          <p:cNvSpPr>
            <a:spLocks noGrp="1"/>
          </p:cNvSpPr>
          <p:nvPr>
            <p:ph type="body" sz="quarter" idx="13"/>
          </p:nvPr>
        </p:nvSpPr>
        <p:spPr/>
        <p:txBody>
          <a:bodyPr/>
          <a:lstStyle/>
          <a:p>
            <a:r>
              <a:rPr lang="en-AU" noProof="0"/>
              <a:t>Machine Sensors</a:t>
            </a:r>
          </a:p>
        </p:txBody>
      </p:sp>
      <p:sp>
        <p:nvSpPr>
          <p:cNvPr id="4" name="Text Placeholder 3">
            <a:extLst>
              <a:ext uri="{FF2B5EF4-FFF2-40B4-BE49-F238E27FC236}">
                <a16:creationId xmlns:a16="http://schemas.microsoft.com/office/drawing/2014/main" id="{7024D03A-7AC6-A14E-31C3-636FAD4034DE}"/>
              </a:ext>
            </a:extLst>
          </p:cNvPr>
          <p:cNvSpPr>
            <a:spLocks noGrp="1"/>
          </p:cNvSpPr>
          <p:nvPr>
            <p:ph type="body" sz="quarter" idx="14"/>
          </p:nvPr>
        </p:nvSpPr>
        <p:spPr>
          <a:xfrm>
            <a:off x="606993" y="1647825"/>
            <a:ext cx="8437788" cy="3562350"/>
          </a:xfrm>
        </p:spPr>
        <p:txBody>
          <a:bodyPr/>
          <a:lstStyle/>
          <a:p>
            <a:pPr marL="0" indent="0">
              <a:buNone/>
            </a:pPr>
            <a:r>
              <a:rPr lang="en-AU" noProof="0"/>
              <a:t>What sensors could these robots have?</a:t>
            </a:r>
            <a:br>
              <a:rPr lang="en-AU" noProof="0"/>
            </a:br>
            <a:r>
              <a:rPr lang="en-AU" noProof="0"/>
              <a:t>– and what do they sense?</a:t>
            </a:r>
          </a:p>
          <a:p>
            <a:pPr marL="0" indent="0">
              <a:buNone/>
            </a:pPr>
            <a:endParaRPr lang="en-AU" noProof="0"/>
          </a:p>
        </p:txBody>
      </p:sp>
      <p:pic>
        <p:nvPicPr>
          <p:cNvPr id="5" name="Picture 4" descr="A group of robots on a football field&#10;&#10;AI-generated content may be incorrect.">
            <a:extLst>
              <a:ext uri="{FF2B5EF4-FFF2-40B4-BE49-F238E27FC236}">
                <a16:creationId xmlns:a16="http://schemas.microsoft.com/office/drawing/2014/main" id="{A32BB0CC-EDF7-77A4-31A5-DB1EEC5616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3857" y="3598262"/>
            <a:ext cx="3249079" cy="1827607"/>
          </a:xfrm>
          <a:prstGeom prst="snip2DiagRect">
            <a:avLst>
              <a:gd name="adj1" fmla="val 0"/>
              <a:gd name="adj2" fmla="val 27612"/>
            </a:avLst>
          </a:prstGeom>
        </p:spPr>
      </p:pic>
      <p:pic>
        <p:nvPicPr>
          <p:cNvPr id="8" name="Picture 7" descr="A yellow toy bee with black stripes and buttons&#10;&#10;AI-generated content may be incorrect.">
            <a:extLst>
              <a:ext uri="{FF2B5EF4-FFF2-40B4-BE49-F238E27FC236}">
                <a16:creationId xmlns:a16="http://schemas.microsoft.com/office/drawing/2014/main" id="{38EC8EF7-9B41-360E-87EB-A2BBA151EE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1960" y="3366426"/>
            <a:ext cx="2291278" cy="2291278"/>
          </a:xfrm>
          <a:prstGeom prst="rect">
            <a:avLst/>
          </a:prstGeom>
        </p:spPr>
      </p:pic>
      <p:pic>
        <p:nvPicPr>
          <p:cNvPr id="6" name="Picture 5">
            <a:extLst>
              <a:ext uri="{FF2B5EF4-FFF2-40B4-BE49-F238E27FC236}">
                <a16:creationId xmlns:a16="http://schemas.microsoft.com/office/drawing/2014/main" id="{F68DED03-2D84-AEB9-6F5A-885D4CD03D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68083" y="3102989"/>
            <a:ext cx="2670928" cy="2670928"/>
          </a:xfrm>
          <a:prstGeom prst="rect">
            <a:avLst/>
          </a:prstGeom>
        </p:spPr>
      </p:pic>
      <p:sp>
        <p:nvSpPr>
          <p:cNvPr id="9" name="Text Placeholder 3">
            <a:extLst>
              <a:ext uri="{FF2B5EF4-FFF2-40B4-BE49-F238E27FC236}">
                <a16:creationId xmlns:a16="http://schemas.microsoft.com/office/drawing/2014/main" id="{F3A508B9-79D0-B7E0-7581-AF518EE0D593}"/>
              </a:ext>
            </a:extLst>
          </p:cNvPr>
          <p:cNvSpPr txBox="1">
            <a:spLocks/>
          </p:cNvSpPr>
          <p:nvPr/>
        </p:nvSpPr>
        <p:spPr>
          <a:xfrm>
            <a:off x="861517" y="5356264"/>
            <a:ext cx="1410343" cy="57395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a:t>Bee Bot</a:t>
            </a:r>
          </a:p>
        </p:txBody>
      </p:sp>
      <p:sp>
        <p:nvSpPr>
          <p:cNvPr id="11" name="Text Placeholder 3">
            <a:extLst>
              <a:ext uri="{FF2B5EF4-FFF2-40B4-BE49-F238E27FC236}">
                <a16:creationId xmlns:a16="http://schemas.microsoft.com/office/drawing/2014/main" id="{D4876FDD-7C1B-A512-8D0E-DACAB55AF49D}"/>
              </a:ext>
            </a:extLst>
          </p:cNvPr>
          <p:cNvSpPr txBox="1">
            <a:spLocks/>
          </p:cNvSpPr>
          <p:nvPr/>
        </p:nvSpPr>
        <p:spPr>
          <a:xfrm>
            <a:off x="3670095" y="5661016"/>
            <a:ext cx="1665477" cy="57395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a:t>Vending Machine</a:t>
            </a:r>
          </a:p>
        </p:txBody>
      </p:sp>
      <p:sp>
        <p:nvSpPr>
          <p:cNvPr id="12" name="Text Placeholder 3">
            <a:extLst>
              <a:ext uri="{FF2B5EF4-FFF2-40B4-BE49-F238E27FC236}">
                <a16:creationId xmlns:a16="http://schemas.microsoft.com/office/drawing/2014/main" id="{94C79BF9-F917-C91B-34D1-4F6B8531B914}"/>
              </a:ext>
            </a:extLst>
          </p:cNvPr>
          <p:cNvSpPr txBox="1">
            <a:spLocks/>
          </p:cNvSpPr>
          <p:nvPr/>
        </p:nvSpPr>
        <p:spPr>
          <a:xfrm>
            <a:off x="6945373" y="5486939"/>
            <a:ext cx="2099110" cy="57395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a:t>NAO robots</a:t>
            </a:r>
          </a:p>
        </p:txBody>
      </p:sp>
    </p:spTree>
    <p:extLst>
      <p:ext uri="{BB962C8B-B14F-4D97-AF65-F5344CB8AC3E}">
        <p14:creationId xmlns:p14="http://schemas.microsoft.com/office/powerpoint/2010/main" val="543970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B6710F-1A80-D019-238E-72A40E369FB1}"/>
              </a:ext>
            </a:extLst>
          </p:cNvPr>
          <p:cNvSpPr>
            <a:spLocks noGrp="1"/>
          </p:cNvSpPr>
          <p:nvPr>
            <p:ph type="sldNum" sz="quarter" idx="12"/>
          </p:nvPr>
        </p:nvSpPr>
        <p:spPr/>
        <p:txBody>
          <a:bodyPr/>
          <a:lstStyle/>
          <a:p>
            <a:fld id="{B6F15528-21DE-4FAA-801E-634DDDAF4B2B}" type="slidenum">
              <a:rPr lang="en-US" smtClean="0"/>
              <a:pPr/>
              <a:t>19</a:t>
            </a:fld>
            <a:endParaRPr lang="en-US"/>
          </a:p>
        </p:txBody>
      </p:sp>
      <p:sp>
        <p:nvSpPr>
          <p:cNvPr id="3" name="Text Placeholder 2">
            <a:extLst>
              <a:ext uri="{FF2B5EF4-FFF2-40B4-BE49-F238E27FC236}">
                <a16:creationId xmlns:a16="http://schemas.microsoft.com/office/drawing/2014/main" id="{008F87D3-A882-8590-75EC-395466A9CD8E}"/>
              </a:ext>
            </a:extLst>
          </p:cNvPr>
          <p:cNvSpPr>
            <a:spLocks noGrp="1"/>
          </p:cNvSpPr>
          <p:nvPr>
            <p:ph type="body" sz="quarter" idx="13"/>
          </p:nvPr>
        </p:nvSpPr>
        <p:spPr/>
        <p:txBody>
          <a:bodyPr/>
          <a:lstStyle/>
          <a:p>
            <a:r>
              <a:rPr lang="en-AU" dirty="0"/>
              <a:t>Control Process inside Digital Systems</a:t>
            </a:r>
          </a:p>
        </p:txBody>
      </p:sp>
      <p:sp>
        <p:nvSpPr>
          <p:cNvPr id="4" name="Text Placeholder 3">
            <a:extLst>
              <a:ext uri="{FF2B5EF4-FFF2-40B4-BE49-F238E27FC236}">
                <a16:creationId xmlns:a16="http://schemas.microsoft.com/office/drawing/2014/main" id="{CAFEF250-CCD8-E438-FAEF-FF4F0C64A762}"/>
              </a:ext>
            </a:extLst>
          </p:cNvPr>
          <p:cNvSpPr>
            <a:spLocks noGrp="1"/>
          </p:cNvSpPr>
          <p:nvPr>
            <p:ph type="body" sz="quarter" idx="14"/>
          </p:nvPr>
        </p:nvSpPr>
        <p:spPr>
          <a:xfrm>
            <a:off x="339365" y="1765145"/>
            <a:ext cx="9181707" cy="4531959"/>
          </a:xfrm>
        </p:spPr>
        <p:txBody>
          <a:bodyPr/>
          <a:lstStyle/>
          <a:p>
            <a:pPr marL="0" indent="0">
              <a:buNone/>
            </a:pPr>
            <a:r>
              <a:rPr lang="en-AU" b="1" dirty="0"/>
              <a:t>Example Script:</a:t>
            </a:r>
          </a:p>
          <a:p>
            <a:r>
              <a:rPr lang="en-AU" i="1" dirty="0"/>
              <a:t>“Now that we know that both humans and robots use senses/sensors to make sense of the world around them, we will have a look at the control process. This is the sequence of steps needed to turn the environmental input into an action.”</a:t>
            </a:r>
          </a:p>
          <a:p>
            <a:pPr marL="0" indent="0">
              <a:buNone/>
            </a:pPr>
            <a:r>
              <a:rPr lang="en-AU" b="1" dirty="0"/>
              <a:t>Instruction Note:</a:t>
            </a:r>
          </a:p>
          <a:p>
            <a:r>
              <a:rPr lang="en-AU" dirty="0"/>
              <a:t>On the next slide, the human control process from sensory input (a ball that is coming towards you) to the motor response (you moving to kick the ball) is visualized. Every item appears after each other.</a:t>
            </a:r>
          </a:p>
          <a:p>
            <a:r>
              <a:rPr lang="en-AU" dirty="0"/>
              <a:t>The slides following will one-by-one swap out a part of the visualization to show what the process looks like in the Blossom robot when a hand is approaching the ultrasonic sensor on its head.</a:t>
            </a:r>
          </a:p>
          <a:p>
            <a:r>
              <a:rPr lang="en-AU" dirty="0"/>
              <a:t>You can let students predict what the next swap will be (e.g. ask</a:t>
            </a:r>
            <a:r>
              <a:rPr lang="en-AU" i="1" dirty="0"/>
              <a:t>: “What does Blossom have in place of a brain?”, “What fulfills the same function as a human muscle in a robot?”</a:t>
            </a:r>
            <a:r>
              <a:rPr lang="en-AU" dirty="0"/>
              <a:t>)</a:t>
            </a:r>
          </a:p>
        </p:txBody>
      </p:sp>
    </p:spTree>
    <p:extLst>
      <p:ext uri="{BB962C8B-B14F-4D97-AF65-F5344CB8AC3E}">
        <p14:creationId xmlns:p14="http://schemas.microsoft.com/office/powerpoint/2010/main" val="1974898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DE831-A64F-413F-0140-8C5ADBA864AB}"/>
            </a:ext>
          </a:extLst>
        </p:cNvPr>
        <p:cNvGrpSpPr/>
        <p:nvPr/>
      </p:nvGrpSpPr>
      <p:grpSpPr>
        <a:xfrm>
          <a:off x="0" y="0"/>
          <a:ext cx="0" cy="0"/>
          <a:chOff x="0" y="0"/>
          <a:chExt cx="0" cy="0"/>
        </a:xfrm>
      </p:grpSpPr>
      <p:sp>
        <p:nvSpPr>
          <p:cNvPr id="9" name="arrow to brain">
            <a:extLst>
              <a:ext uri="{FF2B5EF4-FFF2-40B4-BE49-F238E27FC236}">
                <a16:creationId xmlns:a16="http://schemas.microsoft.com/office/drawing/2014/main" id="{26F63714-76B5-BAF7-F228-4AEDE14C59BD}"/>
              </a:ext>
            </a:extLst>
          </p:cNvPr>
          <p:cNvSpPr/>
          <p:nvPr/>
        </p:nvSpPr>
        <p:spPr>
          <a:xfrm>
            <a:off x="2060169" y="2137546"/>
            <a:ext cx="850995" cy="1882066"/>
          </a:xfrm>
          <a:prstGeom prst="bentArrow">
            <a:avLst>
              <a:gd name="adj1" fmla="val 9667"/>
              <a:gd name="adj2" fmla="val 13963"/>
              <a:gd name="adj3" fmla="val 37589"/>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12" name="eyes text">
            <a:extLst>
              <a:ext uri="{FF2B5EF4-FFF2-40B4-BE49-F238E27FC236}">
                <a16:creationId xmlns:a16="http://schemas.microsoft.com/office/drawing/2014/main" id="{072EDAAF-5A74-E769-E8FF-4EDA339B0E4F}"/>
              </a:ext>
            </a:extLst>
          </p:cNvPr>
          <p:cNvSpPr>
            <a:spLocks noGrp="1"/>
          </p:cNvSpPr>
          <p:nvPr>
            <p:ph type="body" sz="quarter" idx="14"/>
          </p:nvPr>
        </p:nvSpPr>
        <p:spPr>
          <a:xfrm>
            <a:off x="2169146" y="4047193"/>
            <a:ext cx="2108634" cy="766639"/>
          </a:xfrm>
        </p:spPr>
        <p:txBody>
          <a:bodyPr/>
          <a:lstStyle/>
          <a:p>
            <a:pPr marL="0" indent="0">
              <a:buNone/>
            </a:pPr>
            <a:r>
              <a:rPr lang="en-AU" dirty="0">
                <a:latin typeface="Berlin Sans FB Demi" panose="020E0802020502020306" pitchFamily="34" charset="0"/>
              </a:rPr>
              <a:t>sensory</a:t>
            </a:r>
            <a:r>
              <a:rPr lang="en-AU" noProof="0" dirty="0">
                <a:latin typeface="Berlin Sans FB Demi" panose="020E0802020502020306" pitchFamily="34" charset="0"/>
              </a:rPr>
              <a:t> organ </a:t>
            </a:r>
            <a:r>
              <a:rPr lang="en-AU" sz="2400" noProof="0" dirty="0"/>
              <a:t>(eyes)</a:t>
            </a:r>
            <a:endParaRPr lang="en-AU" noProof="0" dirty="0"/>
          </a:p>
        </p:txBody>
      </p:sp>
      <p:sp>
        <p:nvSpPr>
          <p:cNvPr id="13" name="muscle text">
            <a:extLst>
              <a:ext uri="{FF2B5EF4-FFF2-40B4-BE49-F238E27FC236}">
                <a16:creationId xmlns:a16="http://schemas.microsoft.com/office/drawing/2014/main" id="{6AD9B515-D6F6-D2CA-4A2B-6C34E580B8C8}"/>
              </a:ext>
            </a:extLst>
          </p:cNvPr>
          <p:cNvSpPr txBox="1">
            <a:spLocks/>
          </p:cNvSpPr>
          <p:nvPr/>
        </p:nvSpPr>
        <p:spPr>
          <a:xfrm>
            <a:off x="8504573" y="4047193"/>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muscles</a:t>
            </a:r>
          </a:p>
        </p:txBody>
      </p:sp>
      <p:sp>
        <p:nvSpPr>
          <p:cNvPr id="14" name="arrow to muscle">
            <a:extLst>
              <a:ext uri="{FF2B5EF4-FFF2-40B4-BE49-F238E27FC236}">
                <a16:creationId xmlns:a16="http://schemas.microsoft.com/office/drawing/2014/main" id="{2F071497-ACC6-61C3-ED47-D246FBF18867}"/>
              </a:ext>
            </a:extLst>
          </p:cNvPr>
          <p:cNvSpPr/>
          <p:nvPr/>
        </p:nvSpPr>
        <p:spPr>
          <a:xfrm rot="5400000">
            <a:off x="6734672" y="1269559"/>
            <a:ext cx="904900" cy="296149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22" name="move text human">
            <a:extLst>
              <a:ext uri="{FF2B5EF4-FFF2-40B4-BE49-F238E27FC236}">
                <a16:creationId xmlns:a16="http://schemas.microsoft.com/office/drawing/2014/main" id="{ED27A72B-69E4-040A-B8F1-19AFA6E72D38}"/>
              </a:ext>
            </a:extLst>
          </p:cNvPr>
          <p:cNvSpPr txBox="1">
            <a:spLocks/>
          </p:cNvSpPr>
          <p:nvPr/>
        </p:nvSpPr>
        <p:spPr>
          <a:xfrm>
            <a:off x="6245293" y="5891878"/>
            <a:ext cx="2419529" cy="50343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400" noProof="0" dirty="0"/>
              <a:t>You move</a:t>
            </a:r>
          </a:p>
        </p:txBody>
      </p:sp>
      <p:sp>
        <p:nvSpPr>
          <p:cNvPr id="23" name="arrow to brain text">
            <a:extLst>
              <a:ext uri="{FF2B5EF4-FFF2-40B4-BE49-F238E27FC236}">
                <a16:creationId xmlns:a16="http://schemas.microsoft.com/office/drawing/2014/main" id="{0A7D3102-E88B-6009-B2FA-12D3463BCFD9}"/>
              </a:ext>
            </a:extLst>
          </p:cNvPr>
          <p:cNvSpPr txBox="1">
            <a:spLocks/>
          </p:cNvSpPr>
          <p:nvPr/>
        </p:nvSpPr>
        <p:spPr>
          <a:xfrm>
            <a:off x="-146665" y="2188303"/>
            <a:ext cx="2208615" cy="138155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buFont typeface="Arial" pitchFamily="34" charset="0"/>
              <a:buNone/>
            </a:pPr>
            <a:r>
              <a:rPr lang="en-AU" sz="2400" noProof="0">
                <a:latin typeface="Berlin Sans FB" panose="020E0602020502020306" pitchFamily="34" charset="0"/>
              </a:rPr>
              <a:t>information from environment</a:t>
            </a:r>
          </a:p>
        </p:txBody>
      </p:sp>
      <p:sp>
        <p:nvSpPr>
          <p:cNvPr id="24" name="arrow to move">
            <a:extLst>
              <a:ext uri="{FF2B5EF4-FFF2-40B4-BE49-F238E27FC236}">
                <a16:creationId xmlns:a16="http://schemas.microsoft.com/office/drawing/2014/main" id="{2F8CDE69-756A-464B-8545-BE3567E977A2}"/>
              </a:ext>
            </a:extLst>
          </p:cNvPr>
          <p:cNvSpPr/>
          <p:nvPr/>
        </p:nvSpPr>
        <p:spPr>
          <a:xfrm rot="11683058">
            <a:off x="7488427" y="4429788"/>
            <a:ext cx="1284862" cy="98544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25" name="arrow to muscle text">
            <a:extLst>
              <a:ext uri="{FF2B5EF4-FFF2-40B4-BE49-F238E27FC236}">
                <a16:creationId xmlns:a16="http://schemas.microsoft.com/office/drawing/2014/main" id="{96F6FC97-D96E-5CBF-6C62-CB7DD122F3A6}"/>
              </a:ext>
            </a:extLst>
          </p:cNvPr>
          <p:cNvSpPr txBox="1">
            <a:spLocks/>
          </p:cNvSpPr>
          <p:nvPr/>
        </p:nvSpPr>
        <p:spPr>
          <a:xfrm>
            <a:off x="5750296" y="1874378"/>
            <a:ext cx="3087531" cy="452012"/>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600"/>
              </a:lnSpc>
              <a:spcBef>
                <a:spcPts val="0"/>
              </a:spcBef>
              <a:buFont typeface="Arial" pitchFamily="34" charset="0"/>
              <a:buNone/>
            </a:pPr>
            <a:r>
              <a:rPr lang="en-AU" sz="2400" dirty="0">
                <a:latin typeface="Berlin Sans FB" panose="020E0602020502020306" pitchFamily="34" charset="0"/>
              </a:rPr>
              <a:t>t</a:t>
            </a:r>
            <a:r>
              <a:rPr lang="en-AU" sz="2400" noProof="0" dirty="0">
                <a:latin typeface="Berlin Sans FB" panose="020E0602020502020306" pitchFamily="34" charset="0"/>
              </a:rPr>
              <a:t>ells muscles to move</a:t>
            </a:r>
          </a:p>
        </p:txBody>
      </p:sp>
      <p:pic>
        <p:nvPicPr>
          <p:cNvPr id="15" name="brain image">
            <a:extLst>
              <a:ext uri="{FF2B5EF4-FFF2-40B4-BE49-F238E27FC236}">
                <a16:creationId xmlns:a16="http://schemas.microsoft.com/office/drawing/2014/main" id="{CC11E1FC-1355-5793-58C3-1C5065418E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4971" y="1510277"/>
            <a:ext cx="2292148" cy="1500343"/>
          </a:xfrm>
          <a:prstGeom prst="rect">
            <a:avLst/>
          </a:prstGeom>
        </p:spPr>
      </p:pic>
      <p:sp>
        <p:nvSpPr>
          <p:cNvPr id="16" name="brain text">
            <a:extLst>
              <a:ext uri="{FF2B5EF4-FFF2-40B4-BE49-F238E27FC236}">
                <a16:creationId xmlns:a16="http://schemas.microsoft.com/office/drawing/2014/main" id="{C2BD9545-FAA5-7FF4-71CB-B8972DEFB74F}"/>
              </a:ext>
            </a:extLst>
          </p:cNvPr>
          <p:cNvSpPr txBox="1">
            <a:spLocks/>
          </p:cNvSpPr>
          <p:nvPr/>
        </p:nvSpPr>
        <p:spPr>
          <a:xfrm>
            <a:off x="4869305" y="2728661"/>
            <a:ext cx="2563564"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dirty="0">
                <a:latin typeface="Berlin Sans FB Demi" panose="020E0802020502020306" pitchFamily="34" charset="0"/>
              </a:rPr>
              <a:t>brain</a:t>
            </a:r>
          </a:p>
        </p:txBody>
      </p:sp>
      <p:sp>
        <p:nvSpPr>
          <p:cNvPr id="31" name="input text">
            <a:extLst>
              <a:ext uri="{FF2B5EF4-FFF2-40B4-BE49-F238E27FC236}">
                <a16:creationId xmlns:a16="http://schemas.microsoft.com/office/drawing/2014/main" id="{59E6F967-FD4B-1C96-3C3B-CD81CE551122}"/>
              </a:ext>
            </a:extLst>
          </p:cNvPr>
          <p:cNvSpPr txBox="1">
            <a:spLocks/>
          </p:cNvSpPr>
          <p:nvPr/>
        </p:nvSpPr>
        <p:spPr>
          <a:xfrm>
            <a:off x="825223" y="5939231"/>
            <a:ext cx="3190360"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lnSpc>
                <a:spcPts val="2100"/>
              </a:lnSpc>
              <a:buFont typeface="Arial" pitchFamily="34" charset="0"/>
              <a:buNone/>
            </a:pPr>
            <a:r>
              <a:rPr lang="en-AU" sz="2800" noProof="0" dirty="0"/>
              <a:t>Input     </a:t>
            </a:r>
            <a:r>
              <a:rPr lang="en-AU" sz="2800" noProof="0" dirty="0">
                <a:noFill/>
              </a:rPr>
              <a:t>.</a:t>
            </a:r>
            <a:br>
              <a:rPr lang="en-AU" sz="2400" noProof="0" dirty="0">
                <a:noFill/>
              </a:rPr>
            </a:br>
            <a:r>
              <a:rPr lang="en-AU" sz="2000" dirty="0">
                <a:latin typeface="Berlin Sans FB" panose="020E0602020502020306" pitchFamily="34" charset="0"/>
              </a:rPr>
              <a:t>(object approaching)</a:t>
            </a:r>
            <a:endParaRPr lang="en-AU" sz="2000" noProof="0" dirty="0">
              <a:latin typeface="Berlin Sans FB" panose="020E0602020502020306" pitchFamily="34" charset="0"/>
            </a:endParaRPr>
          </a:p>
        </p:txBody>
      </p:sp>
      <p:sp>
        <p:nvSpPr>
          <p:cNvPr id="44" name="arrow to eyes">
            <a:extLst>
              <a:ext uri="{FF2B5EF4-FFF2-40B4-BE49-F238E27FC236}">
                <a16:creationId xmlns:a16="http://schemas.microsoft.com/office/drawing/2014/main" id="{1AE22C03-FF2C-5F54-3989-57DD7B716047}"/>
              </a:ext>
            </a:extLst>
          </p:cNvPr>
          <p:cNvSpPr/>
          <p:nvPr/>
        </p:nvSpPr>
        <p:spPr>
          <a:xfrm rot="16200000">
            <a:off x="2161664" y="4985992"/>
            <a:ext cx="766639" cy="985443"/>
          </a:xfrm>
          <a:prstGeom prst="bentArrow">
            <a:avLst>
              <a:gd name="adj1" fmla="val 9100"/>
              <a:gd name="adj2" fmla="val 12082"/>
              <a:gd name="adj3" fmla="val 31005"/>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4" name="brain explanation">
            <a:extLst>
              <a:ext uri="{FF2B5EF4-FFF2-40B4-BE49-F238E27FC236}">
                <a16:creationId xmlns:a16="http://schemas.microsoft.com/office/drawing/2014/main" id="{4A39B8CA-2637-2DB3-A36A-17506FF5150B}"/>
              </a:ext>
            </a:extLst>
          </p:cNvPr>
          <p:cNvSpPr txBox="1">
            <a:spLocks/>
          </p:cNvSpPr>
          <p:nvPr/>
        </p:nvSpPr>
        <p:spPr>
          <a:xfrm>
            <a:off x="3022428" y="3175497"/>
            <a:ext cx="3029686" cy="96149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100"/>
              </a:lnSpc>
              <a:spcBef>
                <a:spcPts val="0"/>
              </a:spcBef>
              <a:buFont typeface="Arial" pitchFamily="34" charset="0"/>
              <a:buNone/>
            </a:pPr>
            <a:r>
              <a:rPr lang="en-AU" sz="2000" dirty="0">
                <a:latin typeface="Berlin Sans FB" panose="020E0602020502020306" pitchFamily="34" charset="0"/>
              </a:rPr>
              <a:t>interprets the sensory input and decides how to react</a:t>
            </a:r>
            <a:endParaRPr lang="en-AU" sz="2000" noProof="0" dirty="0">
              <a:latin typeface="Berlin Sans FB" panose="020E0602020502020306" pitchFamily="34" charset="0"/>
            </a:endParaRPr>
          </a:p>
        </p:txBody>
      </p:sp>
      <p:grpSp>
        <p:nvGrpSpPr>
          <p:cNvPr id="17" name="Eyes image">
            <a:extLst>
              <a:ext uri="{FF2B5EF4-FFF2-40B4-BE49-F238E27FC236}">
                <a16:creationId xmlns:a16="http://schemas.microsoft.com/office/drawing/2014/main" id="{DD233D02-F4B1-5FD6-3467-146963873AD5}"/>
              </a:ext>
            </a:extLst>
          </p:cNvPr>
          <p:cNvGrpSpPr/>
          <p:nvPr/>
        </p:nvGrpSpPr>
        <p:grpSpPr>
          <a:xfrm>
            <a:off x="920596" y="4384607"/>
            <a:ext cx="1294288" cy="429225"/>
            <a:chOff x="920596" y="4384607"/>
            <a:chExt cx="1294288" cy="429225"/>
          </a:xfrm>
        </p:grpSpPr>
        <p:pic>
          <p:nvPicPr>
            <p:cNvPr id="6" name="Graphic 5" descr="Eyes with solid fill">
              <a:extLst>
                <a:ext uri="{FF2B5EF4-FFF2-40B4-BE49-F238E27FC236}">
                  <a16:creationId xmlns:a16="http://schemas.microsoft.com/office/drawing/2014/main" id="{28A6BBB4-39AA-1285-FC90-0FA5F1DD950E}"/>
                </a:ext>
              </a:extLst>
            </p:cNvPr>
            <p:cNvPicPr>
              <a:picLocks noChangeAspect="1"/>
            </p:cNvPicPr>
            <p:nvPr/>
          </p:nvPicPr>
          <p:blipFill>
            <a:blip r:embed="rId4">
              <a:extLst>
                <a:ext uri="{96DAC541-7B7A-43D3-8B79-37D633B846F1}">
                  <asvg:svgBlip xmlns:asvg="http://schemas.microsoft.com/office/drawing/2016/SVG/main" r:embed="rId5"/>
                </a:ext>
              </a:extLst>
            </a:blip>
            <a:srcRect t="35695" b="31143"/>
            <a:stretch>
              <a:fillRect/>
            </a:stretch>
          </p:blipFill>
          <p:spPr>
            <a:xfrm>
              <a:off x="920596" y="4384607"/>
              <a:ext cx="1294288" cy="429225"/>
            </a:xfrm>
            <a:prstGeom prst="rect">
              <a:avLst/>
            </a:prstGeom>
          </p:spPr>
        </p:pic>
        <p:sp>
          <p:nvSpPr>
            <p:cNvPr id="7" name="Oval 6">
              <a:extLst>
                <a:ext uri="{FF2B5EF4-FFF2-40B4-BE49-F238E27FC236}">
                  <a16:creationId xmlns:a16="http://schemas.microsoft.com/office/drawing/2014/main" id="{40DB693F-D081-FDC5-C2E8-9D6D3B5614EC}"/>
                </a:ext>
              </a:extLst>
            </p:cNvPr>
            <p:cNvSpPr/>
            <p:nvPr/>
          </p:nvSpPr>
          <p:spPr>
            <a:xfrm>
              <a:off x="1223723" y="4546903"/>
              <a:ext cx="66785"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AU"/>
            </a:p>
          </p:txBody>
        </p:sp>
        <p:sp>
          <p:nvSpPr>
            <p:cNvPr id="8" name="Oval 7">
              <a:extLst>
                <a:ext uri="{FF2B5EF4-FFF2-40B4-BE49-F238E27FC236}">
                  <a16:creationId xmlns:a16="http://schemas.microsoft.com/office/drawing/2014/main" id="{1998E983-FF8C-D40E-1719-63AE12D44D49}"/>
                </a:ext>
              </a:extLst>
            </p:cNvPr>
            <p:cNvSpPr/>
            <p:nvPr/>
          </p:nvSpPr>
          <p:spPr>
            <a:xfrm>
              <a:off x="1843044" y="4546903"/>
              <a:ext cx="66785"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AU"/>
            </a:p>
          </p:txBody>
        </p:sp>
        <p:sp>
          <p:nvSpPr>
            <p:cNvPr id="10" name="Oval 9">
              <a:extLst>
                <a:ext uri="{FF2B5EF4-FFF2-40B4-BE49-F238E27FC236}">
                  <a16:creationId xmlns:a16="http://schemas.microsoft.com/office/drawing/2014/main" id="{43602EC4-F9A7-7A70-D8E8-C0CB0F571C97}"/>
                </a:ext>
              </a:extLst>
            </p:cNvPr>
            <p:cNvSpPr/>
            <p:nvPr/>
          </p:nvSpPr>
          <p:spPr>
            <a:xfrm flipH="1">
              <a:off x="1274397" y="4524043"/>
              <a:ext cx="50033" cy="457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Oval 10">
              <a:extLst>
                <a:ext uri="{FF2B5EF4-FFF2-40B4-BE49-F238E27FC236}">
                  <a16:creationId xmlns:a16="http://schemas.microsoft.com/office/drawing/2014/main" id="{706FA7D7-87D4-27D7-2ECD-393D3791F7EE}"/>
                </a:ext>
              </a:extLst>
            </p:cNvPr>
            <p:cNvSpPr/>
            <p:nvPr/>
          </p:nvSpPr>
          <p:spPr>
            <a:xfrm flipH="1">
              <a:off x="1893718" y="4524043"/>
              <a:ext cx="50033" cy="457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19" name="ball image">
            <a:extLst>
              <a:ext uri="{FF2B5EF4-FFF2-40B4-BE49-F238E27FC236}">
                <a16:creationId xmlns:a16="http://schemas.microsoft.com/office/drawing/2014/main" id="{FB64FE16-222E-B6C1-9BA0-0360938DBFC1}"/>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760433" flipH="1">
            <a:off x="3249329" y="4719200"/>
            <a:ext cx="1583248" cy="1583248"/>
          </a:xfrm>
          <a:prstGeom prst="rect">
            <a:avLst/>
          </a:prstGeom>
        </p:spPr>
      </p:pic>
      <p:pic>
        <p:nvPicPr>
          <p:cNvPr id="21" name="move image">
            <a:extLst>
              <a:ext uri="{FF2B5EF4-FFF2-40B4-BE49-F238E27FC236}">
                <a16:creationId xmlns:a16="http://schemas.microsoft.com/office/drawing/2014/main" id="{887C4DD4-D03B-D3CF-FD88-7EBC48F3938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46032" y="4365212"/>
            <a:ext cx="1606145" cy="1606145"/>
          </a:xfrm>
          <a:prstGeom prst="rect">
            <a:avLst/>
          </a:prstGeom>
        </p:spPr>
      </p:pic>
      <p:pic>
        <p:nvPicPr>
          <p:cNvPr id="30" name="muscle image">
            <a:extLst>
              <a:ext uri="{FF2B5EF4-FFF2-40B4-BE49-F238E27FC236}">
                <a16:creationId xmlns:a16="http://schemas.microsoft.com/office/drawing/2014/main" id="{CC7E6E5C-E6DC-9B71-941A-58425A830AC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250" l="8667" r="93667">
                        <a14:foregroundMark x1="9167" y1="30500" x2="8833" y2="43000"/>
                        <a14:foregroundMark x1="8833" y1="43000" x2="10500" y2="46250"/>
                        <a14:foregroundMark x1="84167" y1="21750" x2="76167" y2="29000"/>
                        <a14:foregroundMark x1="82333" y1="16000" x2="76333" y2="24250"/>
                        <a14:foregroundMark x1="92000" y1="39000" x2="89667" y2="54250"/>
                        <a14:foregroundMark x1="85167" y1="16250" x2="89833" y2="22500"/>
                        <a14:foregroundMark x1="54333" y1="90250" x2="55167" y2="90250"/>
                        <a14:foregroundMark x1="83667" y1="11750" x2="90167" y2="24750"/>
                        <a14:foregroundMark x1="90167" y1="24750" x2="88000" y2="14000"/>
                        <a14:foregroundMark x1="89333" y1="18250" x2="92333" y2="27500"/>
                        <a14:foregroundMark x1="92333" y1="27500" x2="92333" y2="27500"/>
                        <a14:foregroundMark x1="90833" y1="14000" x2="93667" y2="27750"/>
                        <a14:foregroundMark x1="85000" y1="12250" x2="88833" y2="13250"/>
                      </a14:backgroundRemoval>
                    </a14:imgEffect>
                  </a14:imgLayer>
                </a14:imgProps>
              </a:ext>
              <a:ext uri="{28A0092B-C50C-407E-A947-70E740481C1C}">
                <a14:useLocalDpi xmlns:a14="http://schemas.microsoft.com/office/drawing/2010/main" val="0"/>
              </a:ext>
            </a:extLst>
          </a:blip>
          <a:stretch>
            <a:fillRect/>
          </a:stretch>
        </p:blipFill>
        <p:spPr>
          <a:xfrm>
            <a:off x="6824797" y="2838281"/>
            <a:ext cx="2571166" cy="1714111"/>
          </a:xfrm>
          <a:prstGeom prst="rect">
            <a:avLst/>
          </a:prstGeom>
        </p:spPr>
      </p:pic>
      <p:sp>
        <p:nvSpPr>
          <p:cNvPr id="2" name="Slide Number Placeholder 1">
            <a:extLst>
              <a:ext uri="{FF2B5EF4-FFF2-40B4-BE49-F238E27FC236}">
                <a16:creationId xmlns:a16="http://schemas.microsoft.com/office/drawing/2014/main" id="{B3C00537-BE81-B369-33F3-369C587C7008}"/>
              </a:ext>
            </a:extLst>
          </p:cNvPr>
          <p:cNvSpPr>
            <a:spLocks noGrp="1"/>
          </p:cNvSpPr>
          <p:nvPr>
            <p:ph type="sldNum" sz="quarter" idx="12"/>
          </p:nvPr>
        </p:nvSpPr>
        <p:spPr/>
        <p:txBody>
          <a:bodyPr/>
          <a:lstStyle/>
          <a:p>
            <a:fld id="{B6F15528-21DE-4FAA-801E-634DDDAF4B2B}" type="slidenum">
              <a:rPr lang="en-AU" noProof="0" smtClean="0"/>
              <a:pPr/>
              <a:t>20</a:t>
            </a:fld>
            <a:endParaRPr lang="en-AU" noProof="0"/>
          </a:p>
        </p:txBody>
      </p:sp>
      <p:sp>
        <p:nvSpPr>
          <p:cNvPr id="3" name="Heading">
            <a:extLst>
              <a:ext uri="{FF2B5EF4-FFF2-40B4-BE49-F238E27FC236}">
                <a16:creationId xmlns:a16="http://schemas.microsoft.com/office/drawing/2014/main" id="{BD64967F-0B6C-6DB9-44DA-0DE6FD2BBA8D}"/>
              </a:ext>
            </a:extLst>
          </p:cNvPr>
          <p:cNvSpPr>
            <a:spLocks noGrp="1"/>
          </p:cNvSpPr>
          <p:nvPr>
            <p:ph type="body" sz="quarter" idx="13"/>
          </p:nvPr>
        </p:nvSpPr>
        <p:spPr>
          <a:xfrm>
            <a:off x="489396" y="549236"/>
            <a:ext cx="6033952" cy="952500"/>
          </a:xfrm>
        </p:spPr>
        <p:txBody>
          <a:bodyPr/>
          <a:lstStyle/>
          <a:p>
            <a:r>
              <a:rPr lang="en-AU" noProof="0"/>
              <a:t>Human Control Process</a:t>
            </a:r>
          </a:p>
        </p:txBody>
      </p:sp>
    </p:spTree>
    <p:extLst>
      <p:ext uri="{BB962C8B-B14F-4D97-AF65-F5344CB8AC3E}">
        <p14:creationId xmlns:p14="http://schemas.microsoft.com/office/powerpoint/2010/main" val="594609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build="p"/>
      <p:bldP spid="13" grpId="0"/>
      <p:bldP spid="14" grpId="0" animBg="1"/>
      <p:bldP spid="22" grpId="0"/>
      <p:bldP spid="23" grpId="0"/>
      <p:bldP spid="24" grpId="0" animBg="1"/>
      <p:bldP spid="25" grpId="0"/>
      <p:bldP spid="16" grpId="0"/>
      <p:bldP spid="44" grpId="0" animBg="1"/>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ECA21-F684-9B08-B5E2-B359432BD105}"/>
            </a:ext>
          </a:extLst>
        </p:cNvPr>
        <p:cNvGrpSpPr/>
        <p:nvPr/>
      </p:nvGrpSpPr>
      <p:grpSpPr>
        <a:xfrm>
          <a:off x="0" y="0"/>
          <a:ext cx="0" cy="0"/>
          <a:chOff x="0" y="0"/>
          <a:chExt cx="0" cy="0"/>
        </a:xfrm>
      </p:grpSpPr>
      <p:sp>
        <p:nvSpPr>
          <p:cNvPr id="23" name="arrow to brain text">
            <a:extLst>
              <a:ext uri="{FF2B5EF4-FFF2-40B4-BE49-F238E27FC236}">
                <a16:creationId xmlns:a16="http://schemas.microsoft.com/office/drawing/2014/main" id="{07039CB0-A726-EDCC-EFFC-4A028A597590}"/>
              </a:ext>
            </a:extLst>
          </p:cNvPr>
          <p:cNvSpPr txBox="1">
            <a:spLocks noGrp="1" noRot="1" noMove="1" noResize="1" noEditPoints="1" noAdjustHandles="1" noChangeArrowheads="1" noChangeShapeType="1"/>
          </p:cNvSpPr>
          <p:nvPr/>
        </p:nvSpPr>
        <p:spPr>
          <a:xfrm>
            <a:off x="-146665" y="2188303"/>
            <a:ext cx="2208615" cy="138155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buFont typeface="Arial" pitchFamily="34" charset="0"/>
              <a:buNone/>
            </a:pPr>
            <a:r>
              <a:rPr lang="en-AU" sz="2400" noProof="0" dirty="0">
                <a:latin typeface="Berlin Sans FB" panose="020E0602020502020306" pitchFamily="34" charset="0"/>
              </a:rPr>
              <a:t>information from environment</a:t>
            </a:r>
          </a:p>
        </p:txBody>
      </p:sp>
      <p:sp>
        <p:nvSpPr>
          <p:cNvPr id="14" name="arrow to muscle">
            <a:extLst>
              <a:ext uri="{FF2B5EF4-FFF2-40B4-BE49-F238E27FC236}">
                <a16:creationId xmlns:a16="http://schemas.microsoft.com/office/drawing/2014/main" id="{D8C24FFE-2DCF-5B27-9CEC-E319617F5611}"/>
              </a:ext>
            </a:extLst>
          </p:cNvPr>
          <p:cNvSpPr>
            <a:spLocks noGrp="1" noRot="1" noMove="1" noResize="1" noEditPoints="1" noAdjustHandles="1" noChangeArrowheads="1" noChangeShapeType="1"/>
          </p:cNvSpPr>
          <p:nvPr/>
        </p:nvSpPr>
        <p:spPr>
          <a:xfrm rot="5400000">
            <a:off x="6734672" y="1269559"/>
            <a:ext cx="904900" cy="296149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24" name="arrow to move">
            <a:extLst>
              <a:ext uri="{FF2B5EF4-FFF2-40B4-BE49-F238E27FC236}">
                <a16:creationId xmlns:a16="http://schemas.microsoft.com/office/drawing/2014/main" id="{154940E3-2105-0BD6-F01E-4F578B7BF90E}"/>
              </a:ext>
            </a:extLst>
          </p:cNvPr>
          <p:cNvSpPr>
            <a:spLocks noGrp="1" noRot="1" noMove="1" noResize="1" noEditPoints="1" noAdjustHandles="1" noChangeArrowheads="1" noChangeShapeType="1"/>
          </p:cNvSpPr>
          <p:nvPr/>
        </p:nvSpPr>
        <p:spPr>
          <a:xfrm rot="11683058">
            <a:off x="7488427" y="4429788"/>
            <a:ext cx="1284862" cy="98544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44" name="arrow to eyes">
            <a:extLst>
              <a:ext uri="{FF2B5EF4-FFF2-40B4-BE49-F238E27FC236}">
                <a16:creationId xmlns:a16="http://schemas.microsoft.com/office/drawing/2014/main" id="{FDCB303B-F504-D775-8009-9C66BE176810}"/>
              </a:ext>
            </a:extLst>
          </p:cNvPr>
          <p:cNvSpPr>
            <a:spLocks noGrp="1" noRot="1" noMove="1" noResize="1" noEditPoints="1" noAdjustHandles="1" noChangeArrowheads="1" noChangeShapeType="1"/>
          </p:cNvSpPr>
          <p:nvPr/>
        </p:nvSpPr>
        <p:spPr>
          <a:xfrm rot="16200000">
            <a:off x="2161664" y="4985992"/>
            <a:ext cx="766639" cy="985443"/>
          </a:xfrm>
          <a:prstGeom prst="bentArrow">
            <a:avLst>
              <a:gd name="adj1" fmla="val 9100"/>
              <a:gd name="adj2" fmla="val 12082"/>
              <a:gd name="adj3" fmla="val 31005"/>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pic>
        <p:nvPicPr>
          <p:cNvPr id="21" name="move image">
            <a:extLst>
              <a:ext uri="{FF2B5EF4-FFF2-40B4-BE49-F238E27FC236}">
                <a16:creationId xmlns:a16="http://schemas.microsoft.com/office/drawing/2014/main" id="{1356F270-034E-56B1-4453-74925ECF59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6032" y="4365212"/>
            <a:ext cx="1606145" cy="1606145"/>
          </a:xfrm>
          <a:prstGeom prst="rect">
            <a:avLst/>
          </a:prstGeom>
        </p:spPr>
      </p:pic>
      <p:sp>
        <p:nvSpPr>
          <p:cNvPr id="22" name="move text human">
            <a:extLst>
              <a:ext uri="{FF2B5EF4-FFF2-40B4-BE49-F238E27FC236}">
                <a16:creationId xmlns:a16="http://schemas.microsoft.com/office/drawing/2014/main" id="{938FFB9B-7997-DFAD-4978-5FEB3798885F}"/>
              </a:ext>
            </a:extLst>
          </p:cNvPr>
          <p:cNvSpPr txBox="1">
            <a:spLocks/>
          </p:cNvSpPr>
          <p:nvPr/>
        </p:nvSpPr>
        <p:spPr>
          <a:xfrm>
            <a:off x="6245293" y="5891878"/>
            <a:ext cx="2419529" cy="50343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400" noProof="0" dirty="0"/>
              <a:t>You move</a:t>
            </a:r>
          </a:p>
        </p:txBody>
      </p:sp>
      <p:pic>
        <p:nvPicPr>
          <p:cNvPr id="30" name="muscle image">
            <a:extLst>
              <a:ext uri="{FF2B5EF4-FFF2-40B4-BE49-F238E27FC236}">
                <a16:creationId xmlns:a16="http://schemas.microsoft.com/office/drawing/2014/main" id="{90685EA8-741B-FD03-F21E-CE599EEC73B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250" l="8667" r="93667">
                        <a14:foregroundMark x1="9167" y1="30500" x2="8833" y2="43000"/>
                        <a14:foregroundMark x1="8833" y1="43000" x2="10500" y2="46250"/>
                        <a14:foregroundMark x1="84167" y1="21750" x2="76167" y2="29000"/>
                        <a14:foregroundMark x1="82333" y1="16000" x2="76333" y2="24250"/>
                        <a14:foregroundMark x1="92000" y1="39000" x2="89667" y2="54250"/>
                        <a14:foregroundMark x1="85167" y1="16250" x2="89833" y2="22500"/>
                        <a14:foregroundMark x1="54333" y1="90250" x2="55167" y2="90250"/>
                        <a14:foregroundMark x1="83667" y1="11750" x2="90167" y2="24750"/>
                        <a14:foregroundMark x1="90167" y1="24750" x2="88000" y2="14000"/>
                        <a14:foregroundMark x1="89333" y1="18250" x2="92333" y2="27500"/>
                        <a14:foregroundMark x1="92333" y1="27500" x2="92333" y2="27500"/>
                        <a14:foregroundMark x1="90833" y1="14000" x2="93667" y2="27750"/>
                        <a14:foregroundMark x1="85000" y1="12250" x2="88833" y2="13250"/>
                      </a14:backgroundRemoval>
                    </a14:imgEffect>
                  </a14:imgLayer>
                </a14:imgProps>
              </a:ext>
              <a:ext uri="{28A0092B-C50C-407E-A947-70E740481C1C}">
                <a14:useLocalDpi xmlns:a14="http://schemas.microsoft.com/office/drawing/2010/main" val="0"/>
              </a:ext>
            </a:extLst>
          </a:blip>
          <a:stretch>
            <a:fillRect/>
          </a:stretch>
        </p:blipFill>
        <p:spPr>
          <a:xfrm>
            <a:off x="6824797" y="2838281"/>
            <a:ext cx="2571166" cy="1714111"/>
          </a:xfrm>
          <a:prstGeom prst="rect">
            <a:avLst/>
          </a:prstGeom>
        </p:spPr>
      </p:pic>
      <p:sp>
        <p:nvSpPr>
          <p:cNvPr id="13" name="muscle text">
            <a:extLst>
              <a:ext uri="{FF2B5EF4-FFF2-40B4-BE49-F238E27FC236}">
                <a16:creationId xmlns:a16="http://schemas.microsoft.com/office/drawing/2014/main" id="{EC6534C3-DB40-C0B5-0EA3-ADF772EC16E7}"/>
              </a:ext>
            </a:extLst>
          </p:cNvPr>
          <p:cNvSpPr txBox="1">
            <a:spLocks/>
          </p:cNvSpPr>
          <p:nvPr/>
        </p:nvSpPr>
        <p:spPr>
          <a:xfrm>
            <a:off x="8504573" y="4047193"/>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muscles</a:t>
            </a:r>
          </a:p>
        </p:txBody>
      </p:sp>
      <p:sp>
        <p:nvSpPr>
          <p:cNvPr id="25" name="arrow to muscle text">
            <a:extLst>
              <a:ext uri="{FF2B5EF4-FFF2-40B4-BE49-F238E27FC236}">
                <a16:creationId xmlns:a16="http://schemas.microsoft.com/office/drawing/2014/main" id="{AABE29AE-FBDC-4B24-7849-A037A4148234}"/>
              </a:ext>
            </a:extLst>
          </p:cNvPr>
          <p:cNvSpPr txBox="1">
            <a:spLocks/>
          </p:cNvSpPr>
          <p:nvPr/>
        </p:nvSpPr>
        <p:spPr>
          <a:xfrm>
            <a:off x="5750296" y="1874378"/>
            <a:ext cx="3087531" cy="452012"/>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600"/>
              </a:lnSpc>
              <a:spcBef>
                <a:spcPts val="0"/>
              </a:spcBef>
              <a:buFont typeface="Arial" pitchFamily="34" charset="0"/>
              <a:buNone/>
            </a:pPr>
            <a:r>
              <a:rPr lang="en-AU" sz="2400" dirty="0">
                <a:latin typeface="Berlin Sans FB" panose="020E0602020502020306" pitchFamily="34" charset="0"/>
              </a:rPr>
              <a:t>t</a:t>
            </a:r>
            <a:r>
              <a:rPr lang="en-AU" sz="2400" noProof="0" dirty="0">
                <a:latin typeface="Berlin Sans FB" panose="020E0602020502020306" pitchFamily="34" charset="0"/>
              </a:rPr>
              <a:t>ells muscles to move</a:t>
            </a:r>
          </a:p>
        </p:txBody>
      </p:sp>
      <p:sp>
        <p:nvSpPr>
          <p:cNvPr id="4" name="brain explanation">
            <a:extLst>
              <a:ext uri="{FF2B5EF4-FFF2-40B4-BE49-F238E27FC236}">
                <a16:creationId xmlns:a16="http://schemas.microsoft.com/office/drawing/2014/main" id="{4D0A5699-D00B-2504-3D36-7E8ABA015B35}"/>
              </a:ext>
            </a:extLst>
          </p:cNvPr>
          <p:cNvSpPr txBox="1">
            <a:spLocks/>
          </p:cNvSpPr>
          <p:nvPr/>
        </p:nvSpPr>
        <p:spPr>
          <a:xfrm>
            <a:off x="3022428" y="3175497"/>
            <a:ext cx="3029686" cy="96149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100"/>
              </a:lnSpc>
              <a:spcBef>
                <a:spcPts val="0"/>
              </a:spcBef>
              <a:buFont typeface="Arial" pitchFamily="34" charset="0"/>
              <a:buNone/>
            </a:pPr>
            <a:r>
              <a:rPr lang="en-AU" sz="2000" dirty="0">
                <a:latin typeface="Berlin Sans FB" panose="020E0602020502020306" pitchFamily="34" charset="0"/>
              </a:rPr>
              <a:t>interprets the sensory input and decides how to react</a:t>
            </a:r>
            <a:endParaRPr lang="en-AU" sz="2000" noProof="0" dirty="0">
              <a:latin typeface="Berlin Sans FB" panose="020E0602020502020306" pitchFamily="34" charset="0"/>
            </a:endParaRPr>
          </a:p>
        </p:txBody>
      </p:sp>
      <p:pic>
        <p:nvPicPr>
          <p:cNvPr id="15" name="brain image">
            <a:extLst>
              <a:ext uri="{FF2B5EF4-FFF2-40B4-BE49-F238E27FC236}">
                <a16:creationId xmlns:a16="http://schemas.microsoft.com/office/drawing/2014/main" id="{3BD36175-3577-044F-F7AB-89C97B6BD9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94971" y="1510277"/>
            <a:ext cx="2292148" cy="1500343"/>
          </a:xfrm>
          <a:prstGeom prst="rect">
            <a:avLst/>
          </a:prstGeom>
        </p:spPr>
      </p:pic>
      <p:sp>
        <p:nvSpPr>
          <p:cNvPr id="16" name="brain text">
            <a:extLst>
              <a:ext uri="{FF2B5EF4-FFF2-40B4-BE49-F238E27FC236}">
                <a16:creationId xmlns:a16="http://schemas.microsoft.com/office/drawing/2014/main" id="{649208C3-4701-5F41-ADCE-DF7FD43FF0B1}"/>
              </a:ext>
            </a:extLst>
          </p:cNvPr>
          <p:cNvSpPr txBox="1">
            <a:spLocks/>
          </p:cNvSpPr>
          <p:nvPr/>
        </p:nvSpPr>
        <p:spPr>
          <a:xfrm>
            <a:off x="4869305" y="2728661"/>
            <a:ext cx="2563564"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dirty="0">
                <a:latin typeface="Berlin Sans FB Demi" panose="020E0802020502020306" pitchFamily="34" charset="0"/>
              </a:rPr>
              <a:t>brain</a:t>
            </a:r>
          </a:p>
        </p:txBody>
      </p:sp>
      <p:sp>
        <p:nvSpPr>
          <p:cNvPr id="9" name="arrow to brain">
            <a:extLst>
              <a:ext uri="{FF2B5EF4-FFF2-40B4-BE49-F238E27FC236}">
                <a16:creationId xmlns:a16="http://schemas.microsoft.com/office/drawing/2014/main" id="{95882DEF-4E34-C2A5-FB1D-779899F06279}"/>
              </a:ext>
            </a:extLst>
          </p:cNvPr>
          <p:cNvSpPr>
            <a:spLocks/>
          </p:cNvSpPr>
          <p:nvPr/>
        </p:nvSpPr>
        <p:spPr>
          <a:xfrm>
            <a:off x="2060169" y="2137546"/>
            <a:ext cx="850995" cy="1882066"/>
          </a:xfrm>
          <a:prstGeom prst="bentArrow">
            <a:avLst>
              <a:gd name="adj1" fmla="val 9667"/>
              <a:gd name="adj2" fmla="val 13963"/>
              <a:gd name="adj3" fmla="val 37589"/>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grpSp>
        <p:nvGrpSpPr>
          <p:cNvPr id="17" name="Eyes image">
            <a:extLst>
              <a:ext uri="{FF2B5EF4-FFF2-40B4-BE49-F238E27FC236}">
                <a16:creationId xmlns:a16="http://schemas.microsoft.com/office/drawing/2014/main" id="{2FA2DC25-60E5-B653-A484-7027A3D9E916}"/>
              </a:ext>
            </a:extLst>
          </p:cNvPr>
          <p:cNvGrpSpPr/>
          <p:nvPr/>
        </p:nvGrpSpPr>
        <p:grpSpPr>
          <a:xfrm>
            <a:off x="920596" y="4384607"/>
            <a:ext cx="1294288" cy="429225"/>
            <a:chOff x="920596" y="4384607"/>
            <a:chExt cx="1294288" cy="429225"/>
          </a:xfrm>
        </p:grpSpPr>
        <p:pic>
          <p:nvPicPr>
            <p:cNvPr id="6" name="Graphic 5" descr="Eyes with solid fill">
              <a:extLst>
                <a:ext uri="{FF2B5EF4-FFF2-40B4-BE49-F238E27FC236}">
                  <a16:creationId xmlns:a16="http://schemas.microsoft.com/office/drawing/2014/main" id="{79377974-1BFF-59D8-636E-A65DD6A74EA4}"/>
                </a:ext>
              </a:extLst>
            </p:cNvPr>
            <p:cNvPicPr>
              <a:picLocks noChangeAspect="1"/>
            </p:cNvPicPr>
            <p:nvPr/>
          </p:nvPicPr>
          <p:blipFill>
            <a:blip r:embed="rId7">
              <a:extLst>
                <a:ext uri="{96DAC541-7B7A-43D3-8B79-37D633B846F1}">
                  <asvg:svgBlip xmlns:asvg="http://schemas.microsoft.com/office/drawing/2016/SVG/main" r:embed="rId8"/>
                </a:ext>
              </a:extLst>
            </a:blip>
            <a:srcRect t="35695" b="31143"/>
            <a:stretch>
              <a:fillRect/>
            </a:stretch>
          </p:blipFill>
          <p:spPr>
            <a:xfrm>
              <a:off x="920596" y="4384607"/>
              <a:ext cx="1294288" cy="429225"/>
            </a:xfrm>
            <a:prstGeom prst="rect">
              <a:avLst/>
            </a:prstGeom>
          </p:spPr>
        </p:pic>
        <p:sp>
          <p:nvSpPr>
            <p:cNvPr id="7" name="Oval 6">
              <a:extLst>
                <a:ext uri="{FF2B5EF4-FFF2-40B4-BE49-F238E27FC236}">
                  <a16:creationId xmlns:a16="http://schemas.microsoft.com/office/drawing/2014/main" id="{8E54E330-5B46-C4CD-A0E9-115FB13809ED}"/>
                </a:ext>
              </a:extLst>
            </p:cNvPr>
            <p:cNvSpPr/>
            <p:nvPr/>
          </p:nvSpPr>
          <p:spPr>
            <a:xfrm>
              <a:off x="1223723" y="4546903"/>
              <a:ext cx="66785"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AU"/>
            </a:p>
          </p:txBody>
        </p:sp>
        <p:sp>
          <p:nvSpPr>
            <p:cNvPr id="8" name="Oval 7">
              <a:extLst>
                <a:ext uri="{FF2B5EF4-FFF2-40B4-BE49-F238E27FC236}">
                  <a16:creationId xmlns:a16="http://schemas.microsoft.com/office/drawing/2014/main" id="{169ACF65-129F-63F6-A23D-A44BA69FA0E8}"/>
                </a:ext>
              </a:extLst>
            </p:cNvPr>
            <p:cNvSpPr/>
            <p:nvPr/>
          </p:nvSpPr>
          <p:spPr>
            <a:xfrm>
              <a:off x="1843044" y="4546903"/>
              <a:ext cx="66785"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AU"/>
            </a:p>
          </p:txBody>
        </p:sp>
        <p:sp>
          <p:nvSpPr>
            <p:cNvPr id="10" name="Oval 9">
              <a:extLst>
                <a:ext uri="{FF2B5EF4-FFF2-40B4-BE49-F238E27FC236}">
                  <a16:creationId xmlns:a16="http://schemas.microsoft.com/office/drawing/2014/main" id="{732B7B3B-75BE-3F0A-77B6-6575CEC02AD9}"/>
                </a:ext>
              </a:extLst>
            </p:cNvPr>
            <p:cNvSpPr/>
            <p:nvPr/>
          </p:nvSpPr>
          <p:spPr>
            <a:xfrm flipH="1">
              <a:off x="1274397" y="4524043"/>
              <a:ext cx="50033" cy="457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Oval 10">
              <a:extLst>
                <a:ext uri="{FF2B5EF4-FFF2-40B4-BE49-F238E27FC236}">
                  <a16:creationId xmlns:a16="http://schemas.microsoft.com/office/drawing/2014/main" id="{70AB3FFF-6346-5F72-520B-4D181922ABC5}"/>
                </a:ext>
              </a:extLst>
            </p:cNvPr>
            <p:cNvSpPr/>
            <p:nvPr/>
          </p:nvSpPr>
          <p:spPr>
            <a:xfrm flipH="1">
              <a:off x="1893718" y="4524043"/>
              <a:ext cx="50033" cy="457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2" name="eyes text">
            <a:extLst>
              <a:ext uri="{FF2B5EF4-FFF2-40B4-BE49-F238E27FC236}">
                <a16:creationId xmlns:a16="http://schemas.microsoft.com/office/drawing/2014/main" id="{2B7A8B73-534C-6EE6-2086-AB4412C5F23B}"/>
              </a:ext>
            </a:extLst>
          </p:cNvPr>
          <p:cNvSpPr>
            <a:spLocks noGrp="1"/>
          </p:cNvSpPr>
          <p:nvPr>
            <p:ph type="body" sz="quarter" idx="14"/>
          </p:nvPr>
        </p:nvSpPr>
        <p:spPr>
          <a:xfrm>
            <a:off x="2169146" y="4047193"/>
            <a:ext cx="2108634" cy="766639"/>
          </a:xfrm>
        </p:spPr>
        <p:txBody>
          <a:bodyPr/>
          <a:lstStyle/>
          <a:p>
            <a:pPr marL="0" indent="0">
              <a:buNone/>
            </a:pPr>
            <a:r>
              <a:rPr lang="en-AU" dirty="0">
                <a:latin typeface="Berlin Sans FB Demi" panose="020E0802020502020306" pitchFamily="34" charset="0"/>
              </a:rPr>
              <a:t>sensory</a:t>
            </a:r>
            <a:r>
              <a:rPr lang="en-AU" noProof="0" dirty="0">
                <a:latin typeface="Berlin Sans FB Demi" panose="020E0802020502020306" pitchFamily="34" charset="0"/>
              </a:rPr>
              <a:t> organ </a:t>
            </a:r>
            <a:r>
              <a:rPr lang="en-AU" sz="2400" noProof="0" dirty="0"/>
              <a:t>(eyes)</a:t>
            </a:r>
            <a:endParaRPr lang="en-AU" noProof="0" dirty="0"/>
          </a:p>
        </p:txBody>
      </p:sp>
      <p:sp>
        <p:nvSpPr>
          <p:cNvPr id="31" name="input text ball">
            <a:extLst>
              <a:ext uri="{FF2B5EF4-FFF2-40B4-BE49-F238E27FC236}">
                <a16:creationId xmlns:a16="http://schemas.microsoft.com/office/drawing/2014/main" id="{B8BD54E5-7170-37F0-00AF-90F3D2D41807}"/>
              </a:ext>
            </a:extLst>
          </p:cNvPr>
          <p:cNvSpPr txBox="1">
            <a:spLocks/>
          </p:cNvSpPr>
          <p:nvPr/>
        </p:nvSpPr>
        <p:spPr>
          <a:xfrm>
            <a:off x="825223" y="5939231"/>
            <a:ext cx="3190360"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lnSpc>
                <a:spcPts val="2100"/>
              </a:lnSpc>
              <a:buFont typeface="Arial" pitchFamily="34" charset="0"/>
              <a:buNone/>
            </a:pPr>
            <a:r>
              <a:rPr lang="en-AU" sz="2800" noProof="0" dirty="0"/>
              <a:t>Input     </a:t>
            </a:r>
            <a:r>
              <a:rPr lang="en-AU" sz="2800" noProof="0" dirty="0">
                <a:noFill/>
              </a:rPr>
              <a:t>.</a:t>
            </a:r>
            <a:br>
              <a:rPr lang="en-AU" sz="2400" noProof="0" dirty="0">
                <a:noFill/>
              </a:rPr>
            </a:br>
            <a:r>
              <a:rPr lang="en-AU" sz="2000" dirty="0">
                <a:latin typeface="Berlin Sans FB" panose="020E0602020502020306" pitchFamily="34" charset="0"/>
              </a:rPr>
              <a:t>(object approaching)</a:t>
            </a:r>
            <a:endParaRPr lang="en-AU" sz="2000" noProof="0" dirty="0">
              <a:latin typeface="Berlin Sans FB" panose="020E0602020502020306" pitchFamily="34" charset="0"/>
            </a:endParaRPr>
          </a:p>
        </p:txBody>
      </p:sp>
      <p:pic>
        <p:nvPicPr>
          <p:cNvPr id="19" name="ball image">
            <a:extLst>
              <a:ext uri="{FF2B5EF4-FFF2-40B4-BE49-F238E27FC236}">
                <a16:creationId xmlns:a16="http://schemas.microsoft.com/office/drawing/2014/main" id="{9AAA5E0C-BED4-ACA1-DB34-1B0B7ABF9DB9}"/>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760433" flipH="1">
            <a:off x="3249329" y="4719200"/>
            <a:ext cx="1583248" cy="1583248"/>
          </a:xfrm>
          <a:prstGeom prst="rect">
            <a:avLst/>
          </a:prstGeom>
        </p:spPr>
      </p:pic>
      <p:sp>
        <p:nvSpPr>
          <p:cNvPr id="2" name="Slide Number Placeholder 1">
            <a:extLst>
              <a:ext uri="{FF2B5EF4-FFF2-40B4-BE49-F238E27FC236}">
                <a16:creationId xmlns:a16="http://schemas.microsoft.com/office/drawing/2014/main" id="{33417DA4-0891-9A72-13E6-15F799D4287B}"/>
              </a:ext>
            </a:extLst>
          </p:cNvPr>
          <p:cNvSpPr>
            <a:spLocks noGrp="1"/>
          </p:cNvSpPr>
          <p:nvPr>
            <p:ph type="sldNum" sz="quarter" idx="12"/>
          </p:nvPr>
        </p:nvSpPr>
        <p:spPr/>
        <p:txBody>
          <a:bodyPr/>
          <a:lstStyle/>
          <a:p>
            <a:fld id="{B6F15528-21DE-4FAA-801E-634DDDAF4B2B}" type="slidenum">
              <a:rPr lang="en-AU" noProof="0" smtClean="0"/>
              <a:pPr/>
              <a:t>21</a:t>
            </a:fld>
            <a:endParaRPr lang="en-AU" noProof="0"/>
          </a:p>
        </p:txBody>
      </p:sp>
      <p:sp>
        <p:nvSpPr>
          <p:cNvPr id="3" name="Heading">
            <a:extLst>
              <a:ext uri="{FF2B5EF4-FFF2-40B4-BE49-F238E27FC236}">
                <a16:creationId xmlns:a16="http://schemas.microsoft.com/office/drawing/2014/main" id="{7532A434-5E61-019C-A655-EAB4D7B9E032}"/>
              </a:ext>
            </a:extLst>
          </p:cNvPr>
          <p:cNvSpPr>
            <a:spLocks noGrp="1"/>
          </p:cNvSpPr>
          <p:nvPr>
            <p:ph type="body" sz="quarter" idx="13"/>
          </p:nvPr>
        </p:nvSpPr>
        <p:spPr>
          <a:xfrm>
            <a:off x="489396" y="549236"/>
            <a:ext cx="6033952" cy="952500"/>
          </a:xfrm>
        </p:spPr>
        <p:txBody>
          <a:bodyPr/>
          <a:lstStyle/>
          <a:p>
            <a:r>
              <a:rPr lang="en-AU" noProof="0" dirty="0"/>
              <a:t>Robot Control Process</a:t>
            </a:r>
          </a:p>
        </p:txBody>
      </p:sp>
      <p:pic>
        <p:nvPicPr>
          <p:cNvPr id="33" name="Blossom image">
            <a:extLst>
              <a:ext uri="{FF2B5EF4-FFF2-40B4-BE49-F238E27FC236}">
                <a16:creationId xmlns:a16="http://schemas.microsoft.com/office/drawing/2014/main" id="{EC065F3D-D557-02C0-96F3-26B83013FF7B}"/>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9441" b="95455" l="37167" r="60917">
                        <a14:foregroundMark x1="37167" y1="20455" x2="38750" y2="22902"/>
                        <a14:foregroundMark x1="60833" y1="12762" x2="60917" y2="16783"/>
                        <a14:foregroundMark x1="56083" y1="12937" x2="59667" y2="12937"/>
                        <a14:foregroundMark x1="37250" y1="16783" x2="39750" y2="16608"/>
                        <a14:foregroundMark x1="43917" y1="92308" x2="52083" y2="92308"/>
                        <a14:foregroundMark x1="52083" y1="92308" x2="59833" y2="92133"/>
                        <a14:foregroundMark x1="50000" y1="37587" x2="51250" y2="41084"/>
                        <a14:foregroundMark x1="53917" y1="29196" x2="54417" y2="32168"/>
                        <a14:foregroundMark x1="45000" y1="31643" x2="47000" y2="34965"/>
                        <a14:foregroundMark x1="45750" y1="94930" x2="49583" y2="95455"/>
                        <a14:foregroundMark x1="60167" y1="94406" x2="59250" y2="94755"/>
                      </a14:backgroundRemoval>
                    </a14:imgEffect>
                  </a14:imgLayer>
                </a14:imgProps>
              </a:ext>
              <a:ext uri="{28A0092B-C50C-407E-A947-70E740481C1C}">
                <a14:useLocalDpi xmlns:a14="http://schemas.microsoft.com/office/drawing/2010/main" val="0"/>
              </a:ext>
            </a:extLst>
          </a:blip>
          <a:srcRect l="35506" r="36599"/>
          <a:stretch>
            <a:fillRect/>
          </a:stretch>
        </p:blipFill>
        <p:spPr>
          <a:xfrm>
            <a:off x="6217409" y="3951132"/>
            <a:ext cx="1289987" cy="2204347"/>
          </a:xfrm>
          <a:prstGeom prst="rect">
            <a:avLst/>
          </a:prstGeom>
        </p:spPr>
      </p:pic>
      <p:sp>
        <p:nvSpPr>
          <p:cNvPr id="34" name="Blossom text">
            <a:extLst>
              <a:ext uri="{FF2B5EF4-FFF2-40B4-BE49-F238E27FC236}">
                <a16:creationId xmlns:a16="http://schemas.microsoft.com/office/drawing/2014/main" id="{C6D51683-942C-6FB6-13C0-CF0A7E05CEFD}"/>
              </a:ext>
            </a:extLst>
          </p:cNvPr>
          <p:cNvSpPr txBox="1">
            <a:spLocks/>
          </p:cNvSpPr>
          <p:nvPr/>
        </p:nvSpPr>
        <p:spPr>
          <a:xfrm>
            <a:off x="5850184" y="6042990"/>
            <a:ext cx="3068284"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400" noProof="0" dirty="0"/>
              <a:t>Blossom moves</a:t>
            </a:r>
          </a:p>
        </p:txBody>
      </p:sp>
      <p:pic>
        <p:nvPicPr>
          <p:cNvPr id="29" name="motor image" descr="A green and blue device with wires&#10;&#10;AI-generated content may be incorrect.">
            <a:extLst>
              <a:ext uri="{FF2B5EF4-FFF2-40B4-BE49-F238E27FC236}">
                <a16:creationId xmlns:a16="http://schemas.microsoft.com/office/drawing/2014/main" id="{A37F4C47-3BA7-E744-98C5-E536D08FD095}"/>
              </a:ext>
            </a:extLst>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3434" b="89980" l="9974" r="89939">
                        <a14:foregroundMark x1="47682" y1="10020" x2="31146" y2="11636"/>
                        <a14:foregroundMark x1="55381" y1="3434" x2="27559" y2="3434"/>
                      </a14:backgroundRemoval>
                    </a14:imgEffect>
                  </a14:imgLayer>
                </a14:imgProps>
              </a:ext>
              <a:ext uri="{28A0092B-C50C-407E-A947-70E740481C1C}">
                <a14:useLocalDpi xmlns:a14="http://schemas.microsoft.com/office/drawing/2010/main" val="0"/>
              </a:ext>
            </a:extLst>
          </a:blip>
          <a:stretch>
            <a:fillRect/>
          </a:stretch>
        </p:blipFill>
        <p:spPr>
          <a:xfrm rot="16200000">
            <a:off x="8434436" y="1909845"/>
            <a:ext cx="1592080" cy="3448278"/>
          </a:xfrm>
          <a:prstGeom prst="rect">
            <a:avLst/>
          </a:prstGeom>
        </p:spPr>
      </p:pic>
      <p:sp>
        <p:nvSpPr>
          <p:cNvPr id="32" name="motor text">
            <a:extLst>
              <a:ext uri="{FF2B5EF4-FFF2-40B4-BE49-F238E27FC236}">
                <a16:creationId xmlns:a16="http://schemas.microsoft.com/office/drawing/2014/main" id="{62628545-6739-411A-F9FD-B4BF6829DD29}"/>
              </a:ext>
            </a:extLst>
          </p:cNvPr>
          <p:cNvSpPr txBox="1">
            <a:spLocks/>
          </p:cNvSpPr>
          <p:nvPr/>
        </p:nvSpPr>
        <p:spPr>
          <a:xfrm>
            <a:off x="8522841" y="4039815"/>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a:t>motor</a:t>
            </a:r>
          </a:p>
        </p:txBody>
      </p:sp>
      <p:sp>
        <p:nvSpPr>
          <p:cNvPr id="5" name="set motor text">
            <a:extLst>
              <a:ext uri="{FF2B5EF4-FFF2-40B4-BE49-F238E27FC236}">
                <a16:creationId xmlns:a16="http://schemas.microsoft.com/office/drawing/2014/main" id="{FCC6C00D-22AD-4CA3-686F-B7CB34A13F75}"/>
              </a:ext>
            </a:extLst>
          </p:cNvPr>
          <p:cNvSpPr txBox="1">
            <a:spLocks/>
          </p:cNvSpPr>
          <p:nvPr/>
        </p:nvSpPr>
        <p:spPr>
          <a:xfrm>
            <a:off x="6033100" y="1904151"/>
            <a:ext cx="3087531" cy="452012"/>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600"/>
              </a:lnSpc>
              <a:spcBef>
                <a:spcPts val="0"/>
              </a:spcBef>
              <a:buFont typeface="Arial" pitchFamily="34" charset="0"/>
              <a:buNone/>
            </a:pPr>
            <a:r>
              <a:rPr lang="en-AU" sz="2400" dirty="0">
                <a:latin typeface="Berlin Sans FB" panose="020E0602020502020306" pitchFamily="34" charset="0"/>
              </a:rPr>
              <a:t>set motor position</a:t>
            </a:r>
            <a:endParaRPr lang="en-AU" sz="2400" noProof="0" dirty="0">
              <a:latin typeface="Berlin Sans FB" panose="020E0602020502020306" pitchFamily="34" charset="0"/>
            </a:endParaRPr>
          </a:p>
        </p:txBody>
      </p:sp>
      <p:sp>
        <p:nvSpPr>
          <p:cNvPr id="39" name="code explained">
            <a:extLst>
              <a:ext uri="{FF2B5EF4-FFF2-40B4-BE49-F238E27FC236}">
                <a16:creationId xmlns:a16="http://schemas.microsoft.com/office/drawing/2014/main" id="{82418F0E-67D0-669D-7220-A6568D26A3C8}"/>
              </a:ext>
            </a:extLst>
          </p:cNvPr>
          <p:cNvSpPr txBox="1">
            <a:spLocks/>
          </p:cNvSpPr>
          <p:nvPr/>
        </p:nvSpPr>
        <p:spPr>
          <a:xfrm>
            <a:off x="3825092" y="3057828"/>
            <a:ext cx="2320939" cy="790393"/>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100"/>
              </a:lnSpc>
              <a:spcBef>
                <a:spcPts val="0"/>
              </a:spcBef>
              <a:buFont typeface="Arial" pitchFamily="34" charset="0"/>
              <a:buNone/>
            </a:pPr>
            <a:r>
              <a:rPr lang="en-AU" sz="2000" noProof="0" dirty="0">
                <a:latin typeface="Berlin Sans FB" panose="020E0602020502020306" pitchFamily="34" charset="0"/>
              </a:rPr>
              <a:t>interprets the sensor input and decides how to react</a:t>
            </a:r>
          </a:p>
        </p:txBody>
      </p:sp>
      <p:pic>
        <p:nvPicPr>
          <p:cNvPr id="36" name="code image">
            <a:extLst>
              <a:ext uri="{FF2B5EF4-FFF2-40B4-BE49-F238E27FC236}">
                <a16:creationId xmlns:a16="http://schemas.microsoft.com/office/drawing/2014/main" id="{0E5429BA-DD38-99A0-D8D7-566114350C6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345717" y="3816075"/>
            <a:ext cx="1098274" cy="1098274"/>
          </a:xfrm>
          <a:prstGeom prst="rect">
            <a:avLst/>
          </a:prstGeom>
        </p:spPr>
      </p:pic>
      <p:sp>
        <p:nvSpPr>
          <p:cNvPr id="37" name="code text">
            <a:extLst>
              <a:ext uri="{FF2B5EF4-FFF2-40B4-BE49-F238E27FC236}">
                <a16:creationId xmlns:a16="http://schemas.microsoft.com/office/drawing/2014/main" id="{7456DF01-BF82-2FFE-5341-48B0DC43809F}"/>
              </a:ext>
            </a:extLst>
          </p:cNvPr>
          <p:cNvSpPr txBox="1">
            <a:spLocks/>
          </p:cNvSpPr>
          <p:nvPr/>
        </p:nvSpPr>
        <p:spPr>
          <a:xfrm>
            <a:off x="3415620" y="4670760"/>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code</a:t>
            </a:r>
          </a:p>
        </p:txBody>
      </p:sp>
      <p:sp>
        <p:nvSpPr>
          <p:cNvPr id="38" name="arrow to code">
            <a:extLst>
              <a:ext uri="{FF2B5EF4-FFF2-40B4-BE49-F238E27FC236}">
                <a16:creationId xmlns:a16="http://schemas.microsoft.com/office/drawing/2014/main" id="{B4BBBC0B-294F-B020-8A62-316716EC50F8}"/>
              </a:ext>
            </a:extLst>
          </p:cNvPr>
          <p:cNvSpPr/>
          <p:nvPr/>
        </p:nvSpPr>
        <p:spPr>
          <a:xfrm>
            <a:off x="3726466" y="2935655"/>
            <a:ext cx="98627" cy="95250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35" name="computer text">
            <a:extLst>
              <a:ext uri="{FF2B5EF4-FFF2-40B4-BE49-F238E27FC236}">
                <a16:creationId xmlns:a16="http://schemas.microsoft.com/office/drawing/2014/main" id="{733D1BFD-5D42-1A73-11E5-2AE8B6BAF384}"/>
              </a:ext>
            </a:extLst>
          </p:cNvPr>
          <p:cNvSpPr txBox="1">
            <a:spLocks/>
          </p:cNvSpPr>
          <p:nvPr/>
        </p:nvSpPr>
        <p:spPr>
          <a:xfrm>
            <a:off x="4658942" y="2645082"/>
            <a:ext cx="1961164"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computer</a:t>
            </a:r>
          </a:p>
        </p:txBody>
      </p:sp>
      <p:pic>
        <p:nvPicPr>
          <p:cNvPr id="28" name="computer image">
            <a:extLst>
              <a:ext uri="{FF2B5EF4-FFF2-40B4-BE49-F238E27FC236}">
                <a16:creationId xmlns:a16="http://schemas.microsoft.com/office/drawing/2014/main" id="{C8C41945-1B6D-C1E5-748C-6956B6522381}"/>
              </a:ext>
            </a:extLst>
          </p:cNvPr>
          <p:cNvPicPr>
            <a:picLocks noChangeAspect="1"/>
          </p:cNvPicPr>
          <p:nvPr/>
        </p:nvPicPr>
        <p:blipFill>
          <a:blip r:embed="rId15" cstate="print">
            <a:clrChange>
              <a:clrFrom>
                <a:srgbClr val="FFFFFF"/>
              </a:clrFrom>
              <a:clrTo>
                <a:srgbClr val="FFFFFF">
                  <a:alpha val="0"/>
                </a:srgbClr>
              </a:clrTo>
            </a:clrChange>
            <a:extLst>
              <a:ext uri="{BEBA8EAE-BF5A-486C-A8C5-ECC9F3942E4B}">
                <a14:imgProps xmlns:a14="http://schemas.microsoft.com/office/drawing/2010/main">
                  <a14:imgLayer r:embed="rId16">
                    <a14:imgEffect>
                      <a14:backgroundRemoval t="51205" b="94805" l="9974" r="89983">
                        <a14:foregroundMark x1="30460" y1="53602" x2="64874" y2="55445"/>
                        <a14:foregroundMark x1="12099" y1="52618" x2="30304" y2="53593"/>
                        <a14:foregroundMark x1="64874" y1="55445" x2="79445" y2="54863"/>
                        <a14:foregroundMark x1="69829" y1="54231" x2="63010" y2="53782"/>
                        <a14:foregroundMark x1="79445" y1="54863" x2="69832" y2="54231"/>
                        <a14:foregroundMark x1="17953" y1="51455" x2="26279" y2="53325"/>
                        <a14:foregroundMark x1="21162" y1="51205" x2="27277" y2="53117"/>
                        <a14:foregroundMark x1="82871" y1="55694" x2="72810" y2="53782"/>
                        <a14:foregroundMark x1="11622" y1="53325" x2="20165" y2="51455"/>
                        <a14:foregroundMark x1="15785" y1="51704" x2="27537" y2="54738"/>
                        <a14:foregroundMark x1="73807" y1="70698" x2="77233" y2="76309"/>
                        <a14:foregroundMark x1="42194" y1="72111" x2="43192" y2="77722"/>
                        <a14:foregroundMark x1="19688" y1="81255" x2="26279" y2="81505"/>
                        <a14:foregroundMark x1="76973" y1="72818" x2="76496" y2="81712"/>
                        <a14:foregroundMark x1="75022" y1="72818" x2="75022" y2="77722"/>
                        <a14:foregroundMark x1="77233" y1="75644" x2="73547" y2="73982"/>
                        <a14:foregroundMark x1="78448" y1="77972" x2="71119" y2="69534"/>
                        <a14:foregroundMark x1="74761" y1="78221" x2="78187" y2="69992"/>
                        <a14:foregroundMark x1="76236" y1="74231" x2="77450" y2="75644"/>
                        <a14:foregroundMark x1="76496" y1="74688" x2="76496" y2="74688"/>
                        <a14:foregroundMark x1="76496" y1="74688" x2="76496" y2="74688"/>
                        <a14:foregroundMark x1="76496" y1="74688" x2="76496" y2="74688"/>
                        <a14:foregroundMark x1="76496" y1="74688" x2="76496" y2="74688"/>
                        <a14:foregroundMark x1="76496" y1="74688" x2="76496" y2="74688"/>
                        <a14:foregroundMark x1="76496" y1="74688" x2="76496" y2="74688"/>
                        <a14:foregroundMark x1="75759" y1="74439" x2="77710" y2="76101"/>
                        <a14:foregroundMark x1="75282" y1="78221" x2="75282" y2="68579"/>
                        <a14:foregroundMark x1="79185" y1="81006" x2="73070" y2="55195"/>
                        <a14:foregroundMark x1="81873" y1="55195" x2="74761" y2="55445"/>
                        <a14:backgroundMark x1="29965" y1="88071" x2="59714" y2="87988"/>
                        <a14:backgroundMark x1="59714" y1="87988" x2="87988" y2="88071"/>
                        <a14:backgroundMark x1="39983" y1="52161" x2="38985" y2="48670"/>
                        <a14:backgroundMark x1="49263" y1="52868" x2="49046" y2="49377"/>
                        <a14:backgroundMark x1="53946" y1="52868" x2="55898" y2="48421"/>
                        <a14:backgroundMark x1="30182" y1="51455" x2="29445" y2="47465"/>
                        <a14:backgroundMark x1="30659" y1="54738" x2="29922" y2="51704"/>
                        <a14:backgroundMark x1="74761" y1="53117" x2="71075" y2="50540"/>
                        <a14:backgroundMark x1="69601" y1="52411" x2="70078" y2="49834"/>
                        <a14:backgroundMark x1="69601" y1="53574" x2="69341" y2="51704"/>
                        <a14:backgroundMark x1="74501" y1="50083" x2="76193" y2="46800"/>
                        <a14:backgroundMark x1="77667" y1="49834" x2="39722" y2="48171"/>
                        <a14:backgroundMark x1="39722" y1="48171" x2="58586" y2="52618"/>
                        <a14:backgroundMark x1="58586" y1="52618" x2="72680" y2="52161"/>
                        <a14:backgroundMark x1="72680" y1="52161" x2="75239" y2="52161"/>
                      </a14:backgroundRemoval>
                    </a14:imgEffect>
                  </a14:imgLayer>
                </a14:imgProps>
              </a:ext>
              <a:ext uri="{28A0092B-C50C-407E-A947-70E740481C1C}">
                <a14:useLocalDpi xmlns:a14="http://schemas.microsoft.com/office/drawing/2010/main" val="0"/>
              </a:ext>
            </a:extLst>
          </a:blip>
          <a:srcRect l="6594" t="48131" r="11074" b="11275"/>
          <a:stretch>
            <a:fillRect/>
          </a:stretch>
        </p:blipFill>
        <p:spPr>
          <a:xfrm>
            <a:off x="2771480" y="1301309"/>
            <a:ext cx="3169861" cy="1630692"/>
          </a:xfrm>
          <a:prstGeom prst="rect">
            <a:avLst/>
          </a:prstGeom>
        </p:spPr>
      </p:pic>
      <p:sp>
        <p:nvSpPr>
          <p:cNvPr id="27" name="sensor text">
            <a:extLst>
              <a:ext uri="{FF2B5EF4-FFF2-40B4-BE49-F238E27FC236}">
                <a16:creationId xmlns:a16="http://schemas.microsoft.com/office/drawing/2014/main" id="{48D2F15A-EE8B-C764-2F9D-B09E4E6743D2}"/>
              </a:ext>
            </a:extLst>
          </p:cNvPr>
          <p:cNvSpPr txBox="1">
            <a:spLocks/>
          </p:cNvSpPr>
          <p:nvPr/>
        </p:nvSpPr>
        <p:spPr>
          <a:xfrm>
            <a:off x="54076" y="4972252"/>
            <a:ext cx="220861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900"/>
              </a:lnSpc>
              <a:buFont typeface="Arial" pitchFamily="34" charset="0"/>
              <a:buNone/>
            </a:pPr>
            <a:r>
              <a:rPr lang="en-AU">
                <a:latin typeface="Berlin Sans FB Demi" panose="020E0802020502020306" pitchFamily="34" charset="0"/>
              </a:rPr>
              <a:t> ultrasonic sensor</a:t>
            </a:r>
          </a:p>
        </p:txBody>
      </p:sp>
      <p:pic>
        <p:nvPicPr>
          <p:cNvPr id="26" name="sensor image">
            <a:extLst>
              <a:ext uri="{FF2B5EF4-FFF2-40B4-BE49-F238E27FC236}">
                <a16:creationId xmlns:a16="http://schemas.microsoft.com/office/drawing/2014/main" id="{F467D0A0-F1C4-C392-DF91-7FAC5A33EBF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174114">
            <a:off x="401579" y="3590324"/>
            <a:ext cx="2560833" cy="1446871"/>
          </a:xfrm>
          <a:prstGeom prst="rect">
            <a:avLst/>
          </a:prstGeom>
        </p:spPr>
      </p:pic>
      <p:pic>
        <p:nvPicPr>
          <p:cNvPr id="20" name="hand image">
            <a:extLst>
              <a:ext uri="{FF2B5EF4-FFF2-40B4-BE49-F238E27FC236}">
                <a16:creationId xmlns:a16="http://schemas.microsoft.com/office/drawing/2014/main" id="{B70054A1-9A32-EAA2-2CFB-E823A98021A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173402" y="5224587"/>
            <a:ext cx="1340467" cy="1340467"/>
          </a:xfrm>
          <a:prstGeom prst="rect">
            <a:avLst/>
          </a:prstGeom>
        </p:spPr>
      </p:pic>
      <p:sp>
        <p:nvSpPr>
          <p:cNvPr id="18" name="input text hand">
            <a:extLst>
              <a:ext uri="{FF2B5EF4-FFF2-40B4-BE49-F238E27FC236}">
                <a16:creationId xmlns:a16="http://schemas.microsoft.com/office/drawing/2014/main" id="{FBB4A828-9A11-E3B4-C4D9-B0C070C41B09}"/>
              </a:ext>
            </a:extLst>
          </p:cNvPr>
          <p:cNvSpPr txBox="1">
            <a:spLocks/>
          </p:cNvSpPr>
          <p:nvPr/>
        </p:nvSpPr>
        <p:spPr>
          <a:xfrm>
            <a:off x="600687" y="5971357"/>
            <a:ext cx="3190360"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lnSpc>
                <a:spcPts val="2100"/>
              </a:lnSpc>
              <a:buFont typeface="Arial" pitchFamily="34" charset="0"/>
              <a:buNone/>
            </a:pPr>
            <a:r>
              <a:rPr lang="en-AU" sz="2800" noProof="0" dirty="0"/>
              <a:t>Input     </a:t>
            </a:r>
            <a:r>
              <a:rPr lang="en-AU" sz="2800" noProof="0" dirty="0">
                <a:noFill/>
              </a:rPr>
              <a:t>.</a:t>
            </a:r>
            <a:br>
              <a:rPr lang="en-AU" sz="2400" noProof="0" dirty="0">
                <a:noFill/>
              </a:rPr>
            </a:br>
            <a:r>
              <a:rPr lang="en-AU" sz="2000" dirty="0">
                <a:latin typeface="Berlin Sans FB" panose="020E0602020502020306" pitchFamily="34" charset="0"/>
              </a:rPr>
              <a:t>(hand approaching)</a:t>
            </a:r>
            <a:endParaRPr lang="en-AU" sz="2000" noProof="0" dirty="0">
              <a:latin typeface="Berlin Sans FB" panose="020E0602020502020306" pitchFamily="34" charset="0"/>
            </a:endParaRPr>
          </a:p>
        </p:txBody>
      </p:sp>
    </p:spTree>
    <p:extLst>
      <p:ext uri="{BB962C8B-B14F-4D97-AF65-F5344CB8AC3E}">
        <p14:creationId xmlns:p14="http://schemas.microsoft.com/office/powerpoint/2010/main" val="2254279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9"/>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nodeType="afterEffect">
                                  <p:stCondLst>
                                    <p:cond delay="500"/>
                                  </p:stCondLst>
                                  <p:childTnLst>
                                    <p:set>
                                      <p:cBhvr>
                                        <p:cTn id="11" dur="1" fill="hold">
                                          <p:stCondLst>
                                            <p:cond delay="0"/>
                                          </p:stCondLst>
                                        </p:cTn>
                                        <p:tgtEl>
                                          <p:spTgt spid="20"/>
                                        </p:tgtEl>
                                        <p:attrNameLst>
                                          <p:attrName>style.visibility</p:attrName>
                                        </p:attrNameLst>
                                      </p:cBhvr>
                                      <p:to>
                                        <p:strVal val="visible"/>
                                      </p:to>
                                    </p:set>
                                  </p:childTnLst>
                                </p:cTn>
                              </p:par>
                              <p:par>
                                <p:cTn id="12" presetID="1" presetClass="entr" presetSubtype="0" fill="hold" grpId="0" nodeType="withEffect">
                                  <p:stCondLst>
                                    <p:cond delay="500"/>
                                  </p:stCondLst>
                                  <p:childTnLst>
                                    <p:set>
                                      <p:cBhvr>
                                        <p:cTn id="13" dur="1" fill="hold">
                                          <p:stCondLst>
                                            <p:cond delay="0"/>
                                          </p:stCondLst>
                                        </p:cTn>
                                        <p:tgtEl>
                                          <p:spTgt spid="1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0" nodeType="clickEffect">
                                  <p:stCondLst>
                                    <p:cond delay="0"/>
                                  </p:stCondLst>
                                  <p:childTnLst>
                                    <p:set>
                                      <p:cBhvr>
                                        <p:cTn id="17" dur="1" fill="hold">
                                          <p:stCondLst>
                                            <p:cond delay="0"/>
                                          </p:stCondLst>
                                        </p:cTn>
                                        <p:tgtEl>
                                          <p:spTgt spid="12">
                                            <p:txEl>
                                              <p:pRg st="0" end="0"/>
                                            </p:txEl>
                                          </p:spTgt>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17"/>
                                        </p:tgtEl>
                                        <p:attrNameLst>
                                          <p:attrName>style.visibility</p:attrName>
                                        </p:attrNameLst>
                                      </p:cBhvr>
                                      <p:to>
                                        <p:strVal val="hidden"/>
                                      </p:to>
                                    </p:set>
                                  </p:childTnLst>
                                </p:cTn>
                              </p:par>
                            </p:childTnLst>
                          </p:cTn>
                        </p:par>
                        <p:par>
                          <p:cTn id="20" fill="hold">
                            <p:stCondLst>
                              <p:cond delay="0"/>
                            </p:stCondLst>
                            <p:childTnLst>
                              <p:par>
                                <p:cTn id="21" presetID="1" presetClass="entr" presetSubtype="0" fill="hold" nodeType="afterEffect">
                                  <p:stCondLst>
                                    <p:cond delay="50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50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5"/>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hidden"/>
                                      </p:to>
                                    </p:set>
                                  </p:childTnLst>
                                </p:cTn>
                              </p:par>
                            </p:childTnLst>
                          </p:cTn>
                        </p:par>
                        <p:par>
                          <p:cTn id="33" fill="hold">
                            <p:stCondLst>
                              <p:cond delay="0"/>
                            </p:stCondLst>
                            <p:childTnLst>
                              <p:par>
                                <p:cTn id="34" presetID="1" presetClass="entr" presetSubtype="0" fill="hold" nodeType="afterEffect">
                                  <p:stCondLst>
                                    <p:cond delay="400"/>
                                  </p:stCondLst>
                                  <p:childTnLst>
                                    <p:set>
                                      <p:cBhvr>
                                        <p:cTn id="35" dur="1" fill="hold">
                                          <p:stCondLst>
                                            <p:cond delay="0"/>
                                          </p:stCondLst>
                                        </p:cTn>
                                        <p:tgtEl>
                                          <p:spTgt spid="28"/>
                                        </p:tgtEl>
                                        <p:attrNameLst>
                                          <p:attrName>style.visibility</p:attrName>
                                        </p:attrNameLst>
                                      </p:cBhvr>
                                      <p:to>
                                        <p:strVal val="visible"/>
                                      </p:to>
                                    </p:set>
                                  </p:childTnLst>
                                </p:cTn>
                              </p:par>
                              <p:par>
                                <p:cTn id="36" presetID="1" presetClass="entr" presetSubtype="0" fill="hold" grpId="0" nodeType="withEffect">
                                  <p:stCondLst>
                                    <p:cond delay="40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7"/>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0" nodeType="clickEffect">
                                  <p:stCondLst>
                                    <p:cond delay="0"/>
                                  </p:stCondLst>
                                  <p:childTnLst>
                                    <p:set>
                                      <p:cBhvr>
                                        <p:cTn id="53" dur="1" fill="hold">
                                          <p:stCondLst>
                                            <p:cond delay="0"/>
                                          </p:stCondLst>
                                        </p:cTn>
                                        <p:tgtEl>
                                          <p:spTgt spid="25"/>
                                        </p:tgtEl>
                                        <p:attrNameLst>
                                          <p:attrName>style.visibility</p:attrName>
                                        </p:attrNameLst>
                                      </p:cBhvr>
                                      <p:to>
                                        <p:strVal val="hidden"/>
                                      </p:to>
                                    </p:set>
                                  </p:childTnLst>
                                </p:cTn>
                              </p:par>
                              <p:par>
                                <p:cTn id="54" presetID="1" presetClass="exit" presetSubtype="0" fill="hold" nodeType="withEffect">
                                  <p:stCondLst>
                                    <p:cond delay="0"/>
                                  </p:stCondLst>
                                  <p:childTnLst>
                                    <p:set>
                                      <p:cBhvr>
                                        <p:cTn id="55" dur="1" fill="hold">
                                          <p:stCondLst>
                                            <p:cond delay="0"/>
                                          </p:stCondLst>
                                        </p:cTn>
                                        <p:tgtEl>
                                          <p:spTgt spid="30"/>
                                        </p:tgtEl>
                                        <p:attrNameLst>
                                          <p:attrName>style.visibility</p:attrName>
                                        </p:attrNameLst>
                                      </p:cBhvr>
                                      <p:to>
                                        <p:strVal val="hidden"/>
                                      </p:to>
                                    </p:set>
                                  </p:childTnLst>
                                </p:cTn>
                              </p:par>
                              <p:par>
                                <p:cTn id="56" presetID="1" presetClass="exit"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hidden"/>
                                      </p:to>
                                    </p:set>
                                  </p:childTnLst>
                                </p:cTn>
                              </p:par>
                            </p:childTnLst>
                          </p:cTn>
                        </p:par>
                        <p:par>
                          <p:cTn id="58" fill="hold">
                            <p:stCondLst>
                              <p:cond delay="0"/>
                            </p:stCondLst>
                            <p:childTnLst>
                              <p:par>
                                <p:cTn id="59" presetID="1" presetClass="entr" presetSubtype="0" fill="hold" grpId="0" nodeType="afterEffect">
                                  <p:stCondLst>
                                    <p:cond delay="50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nodeType="withEffect">
                                  <p:stCondLst>
                                    <p:cond delay="500"/>
                                  </p:stCondLst>
                                  <p:childTnLst>
                                    <p:set>
                                      <p:cBhvr>
                                        <p:cTn id="62" dur="1" fill="hold">
                                          <p:stCondLst>
                                            <p:cond delay="0"/>
                                          </p:stCondLst>
                                        </p:cTn>
                                        <p:tgtEl>
                                          <p:spTgt spid="29"/>
                                        </p:tgtEl>
                                        <p:attrNameLst>
                                          <p:attrName>style.visibility</p:attrName>
                                        </p:attrNameLst>
                                      </p:cBhvr>
                                      <p:to>
                                        <p:strVal val="visible"/>
                                      </p:to>
                                    </p:set>
                                  </p:childTnLst>
                                </p:cTn>
                              </p:par>
                            </p:childTnLst>
                          </p:cTn>
                        </p:par>
                        <p:par>
                          <p:cTn id="63" fill="hold">
                            <p:stCondLst>
                              <p:cond delay="500"/>
                            </p:stCondLst>
                            <p:childTnLst>
                              <p:par>
                                <p:cTn id="64" presetID="1" presetClass="entr" presetSubtype="0" fill="hold" grpId="0" nodeType="afterEffect">
                                  <p:stCondLst>
                                    <p:cond delay="700"/>
                                  </p:stCondLst>
                                  <p:childTnLst>
                                    <p:set>
                                      <p:cBhvr>
                                        <p:cTn id="65" dur="1" fill="hold">
                                          <p:stCondLst>
                                            <p:cond delay="0"/>
                                          </p:stCondLst>
                                        </p:cTn>
                                        <p:tgtEl>
                                          <p:spTgt spid="5"/>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xit" presetSubtype="0" fill="hold" grpId="0" nodeType="clickEffect">
                                  <p:stCondLst>
                                    <p:cond delay="0"/>
                                  </p:stCondLst>
                                  <p:childTnLst>
                                    <p:set>
                                      <p:cBhvr>
                                        <p:cTn id="69" dur="1" fill="hold">
                                          <p:stCondLst>
                                            <p:cond delay="0"/>
                                          </p:stCondLst>
                                        </p:cTn>
                                        <p:tgtEl>
                                          <p:spTgt spid="22"/>
                                        </p:tgtEl>
                                        <p:attrNameLst>
                                          <p:attrName>style.visibility</p:attrName>
                                        </p:attrNameLst>
                                      </p:cBhvr>
                                      <p:to>
                                        <p:strVal val="hidden"/>
                                      </p:to>
                                    </p:set>
                                  </p:childTnLst>
                                </p:cTn>
                              </p:par>
                              <p:par>
                                <p:cTn id="70" presetID="1" presetClass="exit" presetSubtype="0" fill="hold" nodeType="withEffect">
                                  <p:stCondLst>
                                    <p:cond delay="0"/>
                                  </p:stCondLst>
                                  <p:childTnLst>
                                    <p:set>
                                      <p:cBhvr>
                                        <p:cTn id="71" dur="1" fill="hold">
                                          <p:stCondLst>
                                            <p:cond delay="0"/>
                                          </p:stCondLst>
                                        </p:cTn>
                                        <p:tgtEl>
                                          <p:spTgt spid="21"/>
                                        </p:tgtEl>
                                        <p:attrNameLst>
                                          <p:attrName>style.visibility</p:attrName>
                                        </p:attrNameLst>
                                      </p:cBhvr>
                                      <p:to>
                                        <p:strVal val="hidden"/>
                                      </p:to>
                                    </p:set>
                                  </p:childTnLst>
                                </p:cTn>
                              </p:par>
                            </p:childTnLst>
                          </p:cTn>
                        </p:par>
                        <p:par>
                          <p:cTn id="72" fill="hold">
                            <p:stCondLst>
                              <p:cond delay="0"/>
                            </p:stCondLst>
                            <p:childTnLst>
                              <p:par>
                                <p:cTn id="73" presetID="1" presetClass="entr" presetSubtype="0" fill="hold" grpId="0" nodeType="afterEffect">
                                  <p:stCondLst>
                                    <p:cond delay="700"/>
                                  </p:stCondLst>
                                  <p:childTnLst>
                                    <p:set>
                                      <p:cBhvr>
                                        <p:cTn id="74" dur="1" fill="hold">
                                          <p:stCondLst>
                                            <p:cond delay="0"/>
                                          </p:stCondLst>
                                        </p:cTn>
                                        <p:tgtEl>
                                          <p:spTgt spid="34"/>
                                        </p:tgtEl>
                                        <p:attrNameLst>
                                          <p:attrName>style.visibility</p:attrName>
                                        </p:attrNameLst>
                                      </p:cBhvr>
                                      <p:to>
                                        <p:strVal val="visible"/>
                                      </p:to>
                                    </p:set>
                                  </p:childTnLst>
                                </p:cTn>
                              </p:par>
                              <p:par>
                                <p:cTn id="75" presetID="1" presetClass="entr" presetSubtype="0" fill="hold" nodeType="withEffect">
                                  <p:stCondLst>
                                    <p:cond delay="700"/>
                                  </p:stCondLst>
                                  <p:childTnLst>
                                    <p:set>
                                      <p:cBhvr>
                                        <p:cTn id="7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3" grpId="0"/>
      <p:bldP spid="25" grpId="0"/>
      <p:bldP spid="4" grpId="0"/>
      <p:bldP spid="16" grpId="0"/>
      <p:bldP spid="12" grpId="0" build="p"/>
      <p:bldP spid="31" grpId="0"/>
      <p:bldP spid="34" grpId="0"/>
      <p:bldP spid="32" grpId="0"/>
      <p:bldP spid="5" grpId="0"/>
      <p:bldP spid="39" grpId="0"/>
      <p:bldP spid="37" grpId="0"/>
      <p:bldP spid="38" grpId="0" animBg="1"/>
      <p:bldP spid="35" grpId="0"/>
      <p:bldP spid="2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BF2F108-AC44-90CC-BA4B-DB5570EDC69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B116B0-F4A7-1277-4DAE-B28ED4DF3D04}"/>
              </a:ext>
            </a:extLst>
          </p:cNvPr>
          <p:cNvSpPr>
            <a:spLocks noGrp="1"/>
          </p:cNvSpPr>
          <p:nvPr>
            <p:ph type="sldNum" sz="quarter" idx="12"/>
          </p:nvPr>
        </p:nvSpPr>
        <p:spPr/>
        <p:txBody>
          <a:bodyPr/>
          <a:lstStyle/>
          <a:p>
            <a:fld id="{B6F15528-21DE-4FAA-801E-634DDDAF4B2B}" type="slidenum">
              <a:rPr lang="en-AU" noProof="0" smtClean="0"/>
              <a:pPr/>
              <a:t>22</a:t>
            </a:fld>
            <a:endParaRPr lang="en-AU" noProof="0"/>
          </a:p>
        </p:txBody>
      </p:sp>
      <p:sp>
        <p:nvSpPr>
          <p:cNvPr id="3" name="Text Placeholder 2">
            <a:extLst>
              <a:ext uri="{FF2B5EF4-FFF2-40B4-BE49-F238E27FC236}">
                <a16:creationId xmlns:a16="http://schemas.microsoft.com/office/drawing/2014/main" id="{3783BA95-5CCE-C543-C047-25BCB7AB65D0}"/>
              </a:ext>
            </a:extLst>
          </p:cNvPr>
          <p:cNvSpPr>
            <a:spLocks noGrp="1"/>
          </p:cNvSpPr>
          <p:nvPr>
            <p:ph type="body" sz="quarter" idx="13"/>
          </p:nvPr>
        </p:nvSpPr>
        <p:spPr>
          <a:xfrm>
            <a:off x="489396" y="549236"/>
            <a:ext cx="6033952" cy="952500"/>
          </a:xfrm>
        </p:spPr>
        <p:txBody>
          <a:bodyPr/>
          <a:lstStyle/>
          <a:p>
            <a:r>
              <a:rPr lang="en-AU" noProof="0" dirty="0"/>
              <a:t>Robot Control Process</a:t>
            </a:r>
          </a:p>
        </p:txBody>
      </p:sp>
      <p:sp>
        <p:nvSpPr>
          <p:cNvPr id="9" name="Arrow: Bent 8">
            <a:extLst>
              <a:ext uri="{FF2B5EF4-FFF2-40B4-BE49-F238E27FC236}">
                <a16:creationId xmlns:a16="http://schemas.microsoft.com/office/drawing/2014/main" id="{853AE5CA-4394-3A23-7B51-543356CD37F2}"/>
              </a:ext>
            </a:extLst>
          </p:cNvPr>
          <p:cNvSpPr/>
          <p:nvPr/>
        </p:nvSpPr>
        <p:spPr>
          <a:xfrm>
            <a:off x="2060169" y="2137546"/>
            <a:ext cx="850995" cy="1388883"/>
          </a:xfrm>
          <a:prstGeom prst="bentArrow">
            <a:avLst>
              <a:gd name="adj1" fmla="val 9667"/>
              <a:gd name="adj2" fmla="val 13963"/>
              <a:gd name="adj3" fmla="val 37589"/>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13" name="Text Placeholder 3">
            <a:extLst>
              <a:ext uri="{FF2B5EF4-FFF2-40B4-BE49-F238E27FC236}">
                <a16:creationId xmlns:a16="http://schemas.microsoft.com/office/drawing/2014/main" id="{44809197-99BF-AFD1-2D42-8C925FB7A45B}"/>
              </a:ext>
            </a:extLst>
          </p:cNvPr>
          <p:cNvSpPr txBox="1">
            <a:spLocks/>
          </p:cNvSpPr>
          <p:nvPr/>
        </p:nvSpPr>
        <p:spPr>
          <a:xfrm>
            <a:off x="8504573" y="4047193"/>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muscles</a:t>
            </a:r>
          </a:p>
        </p:txBody>
      </p:sp>
      <p:sp>
        <p:nvSpPr>
          <p:cNvPr id="14" name="Arrow: Bent 13">
            <a:extLst>
              <a:ext uri="{FF2B5EF4-FFF2-40B4-BE49-F238E27FC236}">
                <a16:creationId xmlns:a16="http://schemas.microsoft.com/office/drawing/2014/main" id="{E84738D7-FB58-7A4F-DBE4-CA9FBC5E90EE}"/>
              </a:ext>
            </a:extLst>
          </p:cNvPr>
          <p:cNvSpPr/>
          <p:nvPr/>
        </p:nvSpPr>
        <p:spPr>
          <a:xfrm rot="5400000">
            <a:off x="6734672" y="1269559"/>
            <a:ext cx="904900" cy="296149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22" name="Text Placeholder 3">
            <a:extLst>
              <a:ext uri="{FF2B5EF4-FFF2-40B4-BE49-F238E27FC236}">
                <a16:creationId xmlns:a16="http://schemas.microsoft.com/office/drawing/2014/main" id="{B5A2A3AD-4A4C-23FD-FFCF-89413A057709}"/>
              </a:ext>
            </a:extLst>
          </p:cNvPr>
          <p:cNvSpPr txBox="1">
            <a:spLocks/>
          </p:cNvSpPr>
          <p:nvPr/>
        </p:nvSpPr>
        <p:spPr>
          <a:xfrm>
            <a:off x="6245293" y="5891878"/>
            <a:ext cx="2419529" cy="50343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400" noProof="0" dirty="0"/>
              <a:t>You move</a:t>
            </a:r>
          </a:p>
        </p:txBody>
      </p:sp>
      <p:sp>
        <p:nvSpPr>
          <p:cNvPr id="23" name="Text Placeholder 3">
            <a:extLst>
              <a:ext uri="{FF2B5EF4-FFF2-40B4-BE49-F238E27FC236}">
                <a16:creationId xmlns:a16="http://schemas.microsoft.com/office/drawing/2014/main" id="{120BF04C-2166-12E4-85BF-4B8B8246388B}"/>
              </a:ext>
            </a:extLst>
          </p:cNvPr>
          <p:cNvSpPr txBox="1">
            <a:spLocks/>
          </p:cNvSpPr>
          <p:nvPr/>
        </p:nvSpPr>
        <p:spPr>
          <a:xfrm>
            <a:off x="-146665" y="2188303"/>
            <a:ext cx="2208615" cy="138155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buFont typeface="Arial" pitchFamily="34" charset="0"/>
              <a:buNone/>
            </a:pPr>
            <a:r>
              <a:rPr lang="en-AU" sz="2400" noProof="0">
                <a:latin typeface="Berlin Sans FB" panose="020E0602020502020306" pitchFamily="34" charset="0"/>
              </a:rPr>
              <a:t>information from environment</a:t>
            </a:r>
          </a:p>
        </p:txBody>
      </p:sp>
      <p:sp>
        <p:nvSpPr>
          <p:cNvPr id="24" name="Arrow: Bent 23">
            <a:extLst>
              <a:ext uri="{FF2B5EF4-FFF2-40B4-BE49-F238E27FC236}">
                <a16:creationId xmlns:a16="http://schemas.microsoft.com/office/drawing/2014/main" id="{B9297F3F-0141-D08E-9136-76E3C5C4B6FD}"/>
              </a:ext>
            </a:extLst>
          </p:cNvPr>
          <p:cNvSpPr/>
          <p:nvPr/>
        </p:nvSpPr>
        <p:spPr>
          <a:xfrm rot="11683058">
            <a:off x="7488427" y="4429788"/>
            <a:ext cx="1284862" cy="98544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25" name="Text Placeholder 3">
            <a:extLst>
              <a:ext uri="{FF2B5EF4-FFF2-40B4-BE49-F238E27FC236}">
                <a16:creationId xmlns:a16="http://schemas.microsoft.com/office/drawing/2014/main" id="{23342BD3-E637-11A7-1F69-5CDF55534DAB}"/>
              </a:ext>
            </a:extLst>
          </p:cNvPr>
          <p:cNvSpPr txBox="1">
            <a:spLocks/>
          </p:cNvSpPr>
          <p:nvPr/>
        </p:nvSpPr>
        <p:spPr>
          <a:xfrm>
            <a:off x="5750296" y="1874378"/>
            <a:ext cx="3087531" cy="452012"/>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600"/>
              </a:lnSpc>
              <a:spcBef>
                <a:spcPts val="0"/>
              </a:spcBef>
              <a:buFont typeface="Arial" pitchFamily="34" charset="0"/>
              <a:buNone/>
            </a:pPr>
            <a:r>
              <a:rPr lang="en-AU" sz="2400" dirty="0">
                <a:latin typeface="Berlin Sans FB" panose="020E0602020502020306" pitchFamily="34" charset="0"/>
              </a:rPr>
              <a:t>t</a:t>
            </a:r>
            <a:r>
              <a:rPr lang="en-AU" sz="2400" noProof="0" dirty="0">
                <a:latin typeface="Berlin Sans FB" panose="020E0602020502020306" pitchFamily="34" charset="0"/>
              </a:rPr>
              <a:t>ells muscles to move</a:t>
            </a:r>
          </a:p>
        </p:txBody>
      </p:sp>
      <p:sp>
        <p:nvSpPr>
          <p:cNvPr id="31" name="Text Placeholder 3">
            <a:extLst>
              <a:ext uri="{FF2B5EF4-FFF2-40B4-BE49-F238E27FC236}">
                <a16:creationId xmlns:a16="http://schemas.microsoft.com/office/drawing/2014/main" id="{13891D7F-E871-93B2-6EAD-E0C916EBB799}"/>
              </a:ext>
            </a:extLst>
          </p:cNvPr>
          <p:cNvSpPr txBox="1">
            <a:spLocks/>
          </p:cNvSpPr>
          <p:nvPr/>
        </p:nvSpPr>
        <p:spPr>
          <a:xfrm>
            <a:off x="600687" y="5971357"/>
            <a:ext cx="3190360"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lnSpc>
                <a:spcPts val="2100"/>
              </a:lnSpc>
              <a:buFont typeface="Arial" pitchFamily="34" charset="0"/>
              <a:buNone/>
            </a:pPr>
            <a:r>
              <a:rPr lang="en-AU" sz="2800" noProof="0" dirty="0"/>
              <a:t>Input     </a:t>
            </a:r>
            <a:r>
              <a:rPr lang="en-AU" sz="2800" noProof="0" dirty="0">
                <a:noFill/>
              </a:rPr>
              <a:t>.</a:t>
            </a:r>
            <a:br>
              <a:rPr lang="en-AU" sz="2400" noProof="0" dirty="0">
                <a:noFill/>
              </a:rPr>
            </a:br>
            <a:r>
              <a:rPr lang="en-AU" sz="2000" dirty="0">
                <a:latin typeface="Berlin Sans FB" panose="020E0602020502020306" pitchFamily="34" charset="0"/>
              </a:rPr>
              <a:t>(hand approaching)</a:t>
            </a:r>
            <a:endParaRPr lang="en-AU" sz="2000" noProof="0" dirty="0">
              <a:latin typeface="Berlin Sans FB" panose="020E0602020502020306" pitchFamily="34" charset="0"/>
            </a:endParaRPr>
          </a:p>
        </p:txBody>
      </p:sp>
      <p:sp>
        <p:nvSpPr>
          <p:cNvPr id="44" name="Arrow: Bent 43">
            <a:extLst>
              <a:ext uri="{FF2B5EF4-FFF2-40B4-BE49-F238E27FC236}">
                <a16:creationId xmlns:a16="http://schemas.microsoft.com/office/drawing/2014/main" id="{871E48DF-ADCA-3597-EFBA-B04522B21B60}"/>
              </a:ext>
            </a:extLst>
          </p:cNvPr>
          <p:cNvSpPr/>
          <p:nvPr/>
        </p:nvSpPr>
        <p:spPr>
          <a:xfrm rot="16200000">
            <a:off x="2161664" y="4985992"/>
            <a:ext cx="766639" cy="985443"/>
          </a:xfrm>
          <a:prstGeom prst="bentArrow">
            <a:avLst>
              <a:gd name="adj1" fmla="val 9100"/>
              <a:gd name="adj2" fmla="val 12082"/>
              <a:gd name="adj3" fmla="val 31005"/>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pic>
        <p:nvPicPr>
          <p:cNvPr id="21" name="Picture 20">
            <a:extLst>
              <a:ext uri="{FF2B5EF4-FFF2-40B4-BE49-F238E27FC236}">
                <a16:creationId xmlns:a16="http://schemas.microsoft.com/office/drawing/2014/main" id="{9F1A22D4-39A4-A08A-765A-0DAC9DF9C2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6032" y="4365212"/>
            <a:ext cx="1606145" cy="1606145"/>
          </a:xfrm>
          <a:prstGeom prst="rect">
            <a:avLst/>
          </a:prstGeom>
        </p:spPr>
      </p:pic>
      <p:pic>
        <p:nvPicPr>
          <p:cNvPr id="30" name="Picture 29">
            <a:extLst>
              <a:ext uri="{FF2B5EF4-FFF2-40B4-BE49-F238E27FC236}">
                <a16:creationId xmlns:a16="http://schemas.microsoft.com/office/drawing/2014/main" id="{BBFDEBEC-9807-FD95-FAE6-0C0FC5CFB9B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250" l="8667" r="93667">
                        <a14:foregroundMark x1="9167" y1="30500" x2="8833" y2="43000"/>
                        <a14:foregroundMark x1="8833" y1="43000" x2="10500" y2="46250"/>
                        <a14:foregroundMark x1="84167" y1="21750" x2="76167" y2="29000"/>
                        <a14:foregroundMark x1="82333" y1="16000" x2="76333" y2="24250"/>
                        <a14:foregroundMark x1="92000" y1="39000" x2="89667" y2="54250"/>
                        <a14:foregroundMark x1="85167" y1="16250" x2="89833" y2="22500"/>
                        <a14:foregroundMark x1="54333" y1="90250" x2="55167" y2="90250"/>
                        <a14:foregroundMark x1="83667" y1="11750" x2="90167" y2="24750"/>
                        <a14:foregroundMark x1="90167" y1="24750" x2="88000" y2="14000"/>
                        <a14:foregroundMark x1="89333" y1="18250" x2="92333" y2="27500"/>
                        <a14:foregroundMark x1="92333" y1="27500" x2="92333" y2="27500"/>
                        <a14:foregroundMark x1="90833" y1="14000" x2="93667" y2="27750"/>
                        <a14:foregroundMark x1="85000" y1="12250" x2="88833" y2="13250"/>
                      </a14:backgroundRemoval>
                    </a14:imgEffect>
                  </a14:imgLayer>
                </a14:imgProps>
              </a:ext>
              <a:ext uri="{28A0092B-C50C-407E-A947-70E740481C1C}">
                <a14:useLocalDpi xmlns:a14="http://schemas.microsoft.com/office/drawing/2010/main" val="0"/>
              </a:ext>
            </a:extLst>
          </a:blip>
          <a:stretch>
            <a:fillRect/>
          </a:stretch>
        </p:blipFill>
        <p:spPr>
          <a:xfrm>
            <a:off x="6824797" y="2838281"/>
            <a:ext cx="2571166" cy="1714111"/>
          </a:xfrm>
          <a:prstGeom prst="rect">
            <a:avLst/>
          </a:prstGeom>
        </p:spPr>
      </p:pic>
      <p:pic>
        <p:nvPicPr>
          <p:cNvPr id="5" name="Picture 4">
            <a:extLst>
              <a:ext uri="{FF2B5EF4-FFF2-40B4-BE49-F238E27FC236}">
                <a16:creationId xmlns:a16="http://schemas.microsoft.com/office/drawing/2014/main" id="{B0EF06A8-E22A-41FC-41BD-58498977B8C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73402" y="5224587"/>
            <a:ext cx="1340467" cy="1340467"/>
          </a:xfrm>
          <a:prstGeom prst="rect">
            <a:avLst/>
          </a:prstGeom>
        </p:spPr>
      </p:pic>
      <p:pic>
        <p:nvPicPr>
          <p:cNvPr id="20" name="Picture 19">
            <a:extLst>
              <a:ext uri="{FF2B5EF4-FFF2-40B4-BE49-F238E27FC236}">
                <a16:creationId xmlns:a16="http://schemas.microsoft.com/office/drawing/2014/main" id="{1C464649-E797-4FD4-2508-881E2F6D827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74114">
            <a:off x="401579" y="3590324"/>
            <a:ext cx="2560833" cy="1446871"/>
          </a:xfrm>
          <a:prstGeom prst="rect">
            <a:avLst/>
          </a:prstGeom>
        </p:spPr>
      </p:pic>
      <p:sp>
        <p:nvSpPr>
          <p:cNvPr id="26" name="Text Placeholder 3">
            <a:extLst>
              <a:ext uri="{FF2B5EF4-FFF2-40B4-BE49-F238E27FC236}">
                <a16:creationId xmlns:a16="http://schemas.microsoft.com/office/drawing/2014/main" id="{4F4CE9D1-AB20-B372-E4BF-93512C203AF9}"/>
              </a:ext>
            </a:extLst>
          </p:cNvPr>
          <p:cNvSpPr>
            <a:spLocks noGrp="1"/>
          </p:cNvSpPr>
          <p:nvPr>
            <p:ph type="body" sz="quarter" idx="14"/>
          </p:nvPr>
        </p:nvSpPr>
        <p:spPr>
          <a:xfrm>
            <a:off x="54076" y="4972252"/>
            <a:ext cx="2208615" cy="766639"/>
          </a:xfrm>
        </p:spPr>
        <p:txBody>
          <a:bodyPr/>
          <a:lstStyle/>
          <a:p>
            <a:pPr marL="0" indent="0" algn="ctr">
              <a:lnSpc>
                <a:spcPts val="2900"/>
              </a:lnSpc>
              <a:buNone/>
            </a:pPr>
            <a:r>
              <a:rPr lang="en-AU" dirty="0">
                <a:latin typeface="Berlin Sans FB Demi" panose="020E0802020502020306" pitchFamily="34" charset="0"/>
              </a:rPr>
              <a:t> ultrasonic sensor</a:t>
            </a:r>
          </a:p>
        </p:txBody>
      </p:sp>
      <p:pic>
        <p:nvPicPr>
          <p:cNvPr id="29" name="Picture 28">
            <a:extLst>
              <a:ext uri="{FF2B5EF4-FFF2-40B4-BE49-F238E27FC236}">
                <a16:creationId xmlns:a16="http://schemas.microsoft.com/office/drawing/2014/main" id="{CAF15009-846D-5EF1-25D1-E4DEEA76AA8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94971" y="1510277"/>
            <a:ext cx="2292148" cy="1500343"/>
          </a:xfrm>
          <a:prstGeom prst="rect">
            <a:avLst/>
          </a:prstGeom>
        </p:spPr>
      </p:pic>
      <p:sp>
        <p:nvSpPr>
          <p:cNvPr id="32" name="Text Placeholder 3">
            <a:extLst>
              <a:ext uri="{FF2B5EF4-FFF2-40B4-BE49-F238E27FC236}">
                <a16:creationId xmlns:a16="http://schemas.microsoft.com/office/drawing/2014/main" id="{4A913903-B311-8CCA-5CCA-D46AE66F5991}"/>
              </a:ext>
            </a:extLst>
          </p:cNvPr>
          <p:cNvSpPr txBox="1">
            <a:spLocks/>
          </p:cNvSpPr>
          <p:nvPr/>
        </p:nvSpPr>
        <p:spPr>
          <a:xfrm>
            <a:off x="4869305" y="2728661"/>
            <a:ext cx="2563564"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dirty="0">
                <a:latin typeface="Berlin Sans FB Demi" panose="020E0802020502020306" pitchFamily="34" charset="0"/>
              </a:rPr>
              <a:t>brain</a:t>
            </a:r>
          </a:p>
        </p:txBody>
      </p:sp>
      <p:sp>
        <p:nvSpPr>
          <p:cNvPr id="33" name="Text Placeholder 3">
            <a:extLst>
              <a:ext uri="{FF2B5EF4-FFF2-40B4-BE49-F238E27FC236}">
                <a16:creationId xmlns:a16="http://schemas.microsoft.com/office/drawing/2014/main" id="{A4C59CD6-75F0-75E3-8784-48EFCB31FE14}"/>
              </a:ext>
            </a:extLst>
          </p:cNvPr>
          <p:cNvSpPr txBox="1">
            <a:spLocks/>
          </p:cNvSpPr>
          <p:nvPr/>
        </p:nvSpPr>
        <p:spPr>
          <a:xfrm>
            <a:off x="3022427" y="3175497"/>
            <a:ext cx="3074275" cy="96149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100"/>
              </a:lnSpc>
              <a:spcBef>
                <a:spcPts val="0"/>
              </a:spcBef>
              <a:buFont typeface="Arial" pitchFamily="34" charset="0"/>
              <a:buNone/>
            </a:pPr>
            <a:r>
              <a:rPr lang="en-AU" sz="2000" dirty="0">
                <a:latin typeface="Berlin Sans FB" panose="020E0602020502020306" pitchFamily="34" charset="0"/>
              </a:rPr>
              <a:t>interprets the sensory input and decides how to react</a:t>
            </a:r>
            <a:endParaRPr lang="en-AU" sz="2000" noProof="0" dirty="0">
              <a:latin typeface="Berlin Sans FB" panose="020E0602020502020306" pitchFamily="34" charset="0"/>
            </a:endParaRPr>
          </a:p>
        </p:txBody>
      </p:sp>
    </p:spTree>
    <p:extLst>
      <p:ext uri="{BB962C8B-B14F-4D97-AF65-F5344CB8AC3E}">
        <p14:creationId xmlns:p14="http://schemas.microsoft.com/office/powerpoint/2010/main" val="3083468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B9265C7-9A03-6311-04ED-2F23DECBBB4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06DC32-7165-97FC-C757-04F26C01765C}"/>
              </a:ext>
            </a:extLst>
          </p:cNvPr>
          <p:cNvSpPr>
            <a:spLocks noGrp="1"/>
          </p:cNvSpPr>
          <p:nvPr>
            <p:ph type="sldNum" sz="quarter" idx="12"/>
          </p:nvPr>
        </p:nvSpPr>
        <p:spPr/>
        <p:txBody>
          <a:bodyPr/>
          <a:lstStyle/>
          <a:p>
            <a:fld id="{B6F15528-21DE-4FAA-801E-634DDDAF4B2B}" type="slidenum">
              <a:rPr lang="en-AU" noProof="0" smtClean="0"/>
              <a:pPr/>
              <a:t>23</a:t>
            </a:fld>
            <a:endParaRPr lang="en-AU" noProof="0"/>
          </a:p>
        </p:txBody>
      </p:sp>
      <p:sp>
        <p:nvSpPr>
          <p:cNvPr id="3" name="Text Placeholder 2">
            <a:extLst>
              <a:ext uri="{FF2B5EF4-FFF2-40B4-BE49-F238E27FC236}">
                <a16:creationId xmlns:a16="http://schemas.microsoft.com/office/drawing/2014/main" id="{C5B635D9-178B-6B34-9367-B7AEE6CDEB2A}"/>
              </a:ext>
            </a:extLst>
          </p:cNvPr>
          <p:cNvSpPr>
            <a:spLocks noGrp="1"/>
          </p:cNvSpPr>
          <p:nvPr>
            <p:ph type="body" sz="quarter" idx="13"/>
          </p:nvPr>
        </p:nvSpPr>
        <p:spPr>
          <a:xfrm>
            <a:off x="489396" y="549236"/>
            <a:ext cx="6033952" cy="952500"/>
          </a:xfrm>
        </p:spPr>
        <p:txBody>
          <a:bodyPr/>
          <a:lstStyle/>
          <a:p>
            <a:r>
              <a:rPr lang="en-AU" noProof="0" dirty="0"/>
              <a:t>Robot Control Process</a:t>
            </a:r>
          </a:p>
        </p:txBody>
      </p:sp>
      <p:sp>
        <p:nvSpPr>
          <p:cNvPr id="9" name="Arrow: Bent 8">
            <a:extLst>
              <a:ext uri="{FF2B5EF4-FFF2-40B4-BE49-F238E27FC236}">
                <a16:creationId xmlns:a16="http://schemas.microsoft.com/office/drawing/2014/main" id="{03431FED-D505-F78E-B318-550C37C75A21}"/>
              </a:ext>
            </a:extLst>
          </p:cNvPr>
          <p:cNvSpPr/>
          <p:nvPr/>
        </p:nvSpPr>
        <p:spPr>
          <a:xfrm>
            <a:off x="2060169" y="2137546"/>
            <a:ext cx="850995" cy="1388883"/>
          </a:xfrm>
          <a:prstGeom prst="bentArrow">
            <a:avLst>
              <a:gd name="adj1" fmla="val 9667"/>
              <a:gd name="adj2" fmla="val 13963"/>
              <a:gd name="adj3" fmla="val 37589"/>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13" name="Text Placeholder 3">
            <a:extLst>
              <a:ext uri="{FF2B5EF4-FFF2-40B4-BE49-F238E27FC236}">
                <a16:creationId xmlns:a16="http://schemas.microsoft.com/office/drawing/2014/main" id="{75218AC1-87FA-A43C-12F2-47FC2361F6A7}"/>
              </a:ext>
            </a:extLst>
          </p:cNvPr>
          <p:cNvSpPr txBox="1">
            <a:spLocks/>
          </p:cNvSpPr>
          <p:nvPr/>
        </p:nvSpPr>
        <p:spPr>
          <a:xfrm>
            <a:off x="8504573" y="4047193"/>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muscles</a:t>
            </a:r>
          </a:p>
        </p:txBody>
      </p:sp>
      <p:sp>
        <p:nvSpPr>
          <p:cNvPr id="14" name="Arrow: Bent 13">
            <a:extLst>
              <a:ext uri="{FF2B5EF4-FFF2-40B4-BE49-F238E27FC236}">
                <a16:creationId xmlns:a16="http://schemas.microsoft.com/office/drawing/2014/main" id="{B86E75D2-4BF5-DC3B-C81B-8AECE26A830A}"/>
              </a:ext>
            </a:extLst>
          </p:cNvPr>
          <p:cNvSpPr/>
          <p:nvPr/>
        </p:nvSpPr>
        <p:spPr>
          <a:xfrm rot="5400000">
            <a:off x="6734672" y="1269559"/>
            <a:ext cx="904900" cy="296149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22" name="Text Placeholder 3">
            <a:extLst>
              <a:ext uri="{FF2B5EF4-FFF2-40B4-BE49-F238E27FC236}">
                <a16:creationId xmlns:a16="http://schemas.microsoft.com/office/drawing/2014/main" id="{7E2AB8C5-03CD-7061-2B96-E49A92A8F8D5}"/>
              </a:ext>
            </a:extLst>
          </p:cNvPr>
          <p:cNvSpPr txBox="1">
            <a:spLocks/>
          </p:cNvSpPr>
          <p:nvPr/>
        </p:nvSpPr>
        <p:spPr>
          <a:xfrm>
            <a:off x="6245293" y="5891878"/>
            <a:ext cx="2419529" cy="50343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400" noProof="0" dirty="0"/>
              <a:t>You move</a:t>
            </a:r>
          </a:p>
        </p:txBody>
      </p:sp>
      <p:sp>
        <p:nvSpPr>
          <p:cNvPr id="23" name="Text Placeholder 3">
            <a:extLst>
              <a:ext uri="{FF2B5EF4-FFF2-40B4-BE49-F238E27FC236}">
                <a16:creationId xmlns:a16="http://schemas.microsoft.com/office/drawing/2014/main" id="{01BD1115-DB79-2AC7-ED06-EB64C6CE4476}"/>
              </a:ext>
            </a:extLst>
          </p:cNvPr>
          <p:cNvSpPr txBox="1">
            <a:spLocks/>
          </p:cNvSpPr>
          <p:nvPr/>
        </p:nvSpPr>
        <p:spPr>
          <a:xfrm>
            <a:off x="-146665" y="2188303"/>
            <a:ext cx="2208615" cy="138155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buFont typeface="Arial" pitchFamily="34" charset="0"/>
              <a:buNone/>
            </a:pPr>
            <a:r>
              <a:rPr lang="en-AU" sz="2400" noProof="0">
                <a:latin typeface="Berlin Sans FB" panose="020E0602020502020306" pitchFamily="34" charset="0"/>
              </a:rPr>
              <a:t>information from environment</a:t>
            </a:r>
          </a:p>
        </p:txBody>
      </p:sp>
      <p:sp>
        <p:nvSpPr>
          <p:cNvPr id="24" name="Arrow: Bent 23">
            <a:extLst>
              <a:ext uri="{FF2B5EF4-FFF2-40B4-BE49-F238E27FC236}">
                <a16:creationId xmlns:a16="http://schemas.microsoft.com/office/drawing/2014/main" id="{CCFA962B-D987-F8FA-4CEE-399A10CAABDF}"/>
              </a:ext>
            </a:extLst>
          </p:cNvPr>
          <p:cNvSpPr/>
          <p:nvPr/>
        </p:nvSpPr>
        <p:spPr>
          <a:xfrm rot="11683058">
            <a:off x="7488427" y="4429788"/>
            <a:ext cx="1284862" cy="98544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25" name="Text Placeholder 3">
            <a:extLst>
              <a:ext uri="{FF2B5EF4-FFF2-40B4-BE49-F238E27FC236}">
                <a16:creationId xmlns:a16="http://schemas.microsoft.com/office/drawing/2014/main" id="{459CDE3D-2AFF-D092-7043-711BDFFB7BCE}"/>
              </a:ext>
            </a:extLst>
          </p:cNvPr>
          <p:cNvSpPr txBox="1">
            <a:spLocks/>
          </p:cNvSpPr>
          <p:nvPr/>
        </p:nvSpPr>
        <p:spPr>
          <a:xfrm>
            <a:off x="5750296" y="1874378"/>
            <a:ext cx="3087531" cy="452012"/>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600"/>
              </a:lnSpc>
              <a:spcBef>
                <a:spcPts val="0"/>
              </a:spcBef>
              <a:buFont typeface="Arial" pitchFamily="34" charset="0"/>
              <a:buNone/>
            </a:pPr>
            <a:r>
              <a:rPr lang="en-AU" sz="2400" dirty="0">
                <a:latin typeface="Berlin Sans FB" panose="020E0602020502020306" pitchFamily="34" charset="0"/>
              </a:rPr>
              <a:t>t</a:t>
            </a:r>
            <a:r>
              <a:rPr lang="en-AU" sz="2400" noProof="0" dirty="0">
                <a:latin typeface="Berlin Sans FB" panose="020E0602020502020306" pitchFamily="34" charset="0"/>
              </a:rPr>
              <a:t>ells muscles to move</a:t>
            </a:r>
          </a:p>
        </p:txBody>
      </p:sp>
      <p:sp>
        <p:nvSpPr>
          <p:cNvPr id="31" name="Text Placeholder 3">
            <a:extLst>
              <a:ext uri="{FF2B5EF4-FFF2-40B4-BE49-F238E27FC236}">
                <a16:creationId xmlns:a16="http://schemas.microsoft.com/office/drawing/2014/main" id="{A200622F-C09D-402F-18D2-B185DBD161BB}"/>
              </a:ext>
            </a:extLst>
          </p:cNvPr>
          <p:cNvSpPr txBox="1">
            <a:spLocks/>
          </p:cNvSpPr>
          <p:nvPr/>
        </p:nvSpPr>
        <p:spPr>
          <a:xfrm>
            <a:off x="600687" y="5971357"/>
            <a:ext cx="3190360"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lnSpc>
                <a:spcPts val="2100"/>
              </a:lnSpc>
              <a:buFont typeface="Arial" pitchFamily="34" charset="0"/>
              <a:buNone/>
            </a:pPr>
            <a:r>
              <a:rPr lang="en-AU" sz="2800" noProof="0" dirty="0"/>
              <a:t>Input     </a:t>
            </a:r>
            <a:r>
              <a:rPr lang="en-AU" sz="2800" noProof="0" dirty="0">
                <a:noFill/>
              </a:rPr>
              <a:t>.</a:t>
            </a:r>
            <a:br>
              <a:rPr lang="en-AU" sz="2400" noProof="0" dirty="0">
                <a:noFill/>
              </a:rPr>
            </a:br>
            <a:r>
              <a:rPr lang="en-AU" sz="2000" dirty="0">
                <a:latin typeface="Berlin Sans FB" panose="020E0602020502020306" pitchFamily="34" charset="0"/>
              </a:rPr>
              <a:t>(hand approaching)</a:t>
            </a:r>
            <a:endParaRPr lang="en-AU" sz="2000" noProof="0" dirty="0">
              <a:latin typeface="Berlin Sans FB" panose="020E0602020502020306" pitchFamily="34" charset="0"/>
            </a:endParaRPr>
          </a:p>
        </p:txBody>
      </p:sp>
      <p:sp>
        <p:nvSpPr>
          <p:cNvPr id="44" name="Arrow: Bent 43">
            <a:extLst>
              <a:ext uri="{FF2B5EF4-FFF2-40B4-BE49-F238E27FC236}">
                <a16:creationId xmlns:a16="http://schemas.microsoft.com/office/drawing/2014/main" id="{BB9E2DD9-4F06-1F6A-E411-2AFEA47E3ECE}"/>
              </a:ext>
            </a:extLst>
          </p:cNvPr>
          <p:cNvSpPr/>
          <p:nvPr/>
        </p:nvSpPr>
        <p:spPr>
          <a:xfrm rot="16200000">
            <a:off x="2161664" y="4985992"/>
            <a:ext cx="766639" cy="985443"/>
          </a:xfrm>
          <a:prstGeom prst="bentArrow">
            <a:avLst>
              <a:gd name="adj1" fmla="val 9100"/>
              <a:gd name="adj2" fmla="val 12082"/>
              <a:gd name="adj3" fmla="val 31005"/>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pic>
        <p:nvPicPr>
          <p:cNvPr id="21" name="Picture 20">
            <a:extLst>
              <a:ext uri="{FF2B5EF4-FFF2-40B4-BE49-F238E27FC236}">
                <a16:creationId xmlns:a16="http://schemas.microsoft.com/office/drawing/2014/main" id="{C0951299-67E2-818B-E827-3EBB2088B4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6032" y="4365212"/>
            <a:ext cx="1606145" cy="1606145"/>
          </a:xfrm>
          <a:prstGeom prst="rect">
            <a:avLst/>
          </a:prstGeom>
        </p:spPr>
      </p:pic>
      <p:pic>
        <p:nvPicPr>
          <p:cNvPr id="30" name="Picture 29">
            <a:extLst>
              <a:ext uri="{FF2B5EF4-FFF2-40B4-BE49-F238E27FC236}">
                <a16:creationId xmlns:a16="http://schemas.microsoft.com/office/drawing/2014/main" id="{F090C0EA-9103-1152-1454-3C3A6EE9073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250" l="8667" r="93667">
                        <a14:foregroundMark x1="9167" y1="30500" x2="8833" y2="43000"/>
                        <a14:foregroundMark x1="8833" y1="43000" x2="10500" y2="46250"/>
                        <a14:foregroundMark x1="84167" y1="21750" x2="76167" y2="29000"/>
                        <a14:foregroundMark x1="82333" y1="16000" x2="76333" y2="24250"/>
                        <a14:foregroundMark x1="92000" y1="39000" x2="89667" y2="54250"/>
                        <a14:foregroundMark x1="85167" y1="16250" x2="89833" y2="22500"/>
                        <a14:foregroundMark x1="54333" y1="90250" x2="55167" y2="90250"/>
                        <a14:foregroundMark x1="83667" y1="11750" x2="90167" y2="24750"/>
                        <a14:foregroundMark x1="90167" y1="24750" x2="88000" y2="14000"/>
                        <a14:foregroundMark x1="89333" y1="18250" x2="92333" y2="27500"/>
                        <a14:foregroundMark x1="92333" y1="27500" x2="92333" y2="27500"/>
                        <a14:foregroundMark x1="90833" y1="14000" x2="93667" y2="27750"/>
                        <a14:foregroundMark x1="85000" y1="12250" x2="88833" y2="13250"/>
                      </a14:backgroundRemoval>
                    </a14:imgEffect>
                  </a14:imgLayer>
                </a14:imgProps>
              </a:ext>
              <a:ext uri="{28A0092B-C50C-407E-A947-70E740481C1C}">
                <a14:useLocalDpi xmlns:a14="http://schemas.microsoft.com/office/drawing/2010/main" val="0"/>
              </a:ext>
            </a:extLst>
          </a:blip>
          <a:stretch>
            <a:fillRect/>
          </a:stretch>
        </p:blipFill>
        <p:spPr>
          <a:xfrm>
            <a:off x="6824797" y="2838281"/>
            <a:ext cx="2571166" cy="1714111"/>
          </a:xfrm>
          <a:prstGeom prst="rect">
            <a:avLst/>
          </a:prstGeom>
        </p:spPr>
      </p:pic>
      <p:pic>
        <p:nvPicPr>
          <p:cNvPr id="5" name="Picture 4">
            <a:extLst>
              <a:ext uri="{FF2B5EF4-FFF2-40B4-BE49-F238E27FC236}">
                <a16:creationId xmlns:a16="http://schemas.microsoft.com/office/drawing/2014/main" id="{8E4054A2-BE2D-1490-FD80-21124F12B06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73402" y="5224587"/>
            <a:ext cx="1340467" cy="1340467"/>
          </a:xfrm>
          <a:prstGeom prst="rect">
            <a:avLst/>
          </a:prstGeom>
        </p:spPr>
      </p:pic>
      <p:pic>
        <p:nvPicPr>
          <p:cNvPr id="20" name="Picture 19">
            <a:extLst>
              <a:ext uri="{FF2B5EF4-FFF2-40B4-BE49-F238E27FC236}">
                <a16:creationId xmlns:a16="http://schemas.microsoft.com/office/drawing/2014/main" id="{5F4DEA30-AB07-413F-BE08-599675B497F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74114">
            <a:off x="401579" y="3590324"/>
            <a:ext cx="2560833" cy="1446871"/>
          </a:xfrm>
          <a:prstGeom prst="rect">
            <a:avLst/>
          </a:prstGeom>
        </p:spPr>
      </p:pic>
      <p:sp>
        <p:nvSpPr>
          <p:cNvPr id="26" name="Text Placeholder 3">
            <a:extLst>
              <a:ext uri="{FF2B5EF4-FFF2-40B4-BE49-F238E27FC236}">
                <a16:creationId xmlns:a16="http://schemas.microsoft.com/office/drawing/2014/main" id="{BBFE2F2D-50F7-5E4B-C15A-D71B75C00713}"/>
              </a:ext>
            </a:extLst>
          </p:cNvPr>
          <p:cNvSpPr>
            <a:spLocks noGrp="1"/>
          </p:cNvSpPr>
          <p:nvPr>
            <p:ph type="body" sz="quarter" idx="14"/>
          </p:nvPr>
        </p:nvSpPr>
        <p:spPr>
          <a:xfrm>
            <a:off x="54076" y="4972252"/>
            <a:ext cx="2208615" cy="766639"/>
          </a:xfrm>
        </p:spPr>
        <p:txBody>
          <a:bodyPr/>
          <a:lstStyle/>
          <a:p>
            <a:pPr marL="0" indent="0" algn="ctr">
              <a:lnSpc>
                <a:spcPts val="2900"/>
              </a:lnSpc>
              <a:buNone/>
            </a:pPr>
            <a:r>
              <a:rPr lang="en-AU" dirty="0">
                <a:latin typeface="Berlin Sans FB Demi" panose="020E0802020502020306" pitchFamily="34" charset="0"/>
              </a:rPr>
              <a:t> ultrasonic sensor</a:t>
            </a:r>
          </a:p>
        </p:txBody>
      </p:sp>
      <p:sp>
        <p:nvSpPr>
          <p:cNvPr id="27" name="Text Placeholder 3">
            <a:extLst>
              <a:ext uri="{FF2B5EF4-FFF2-40B4-BE49-F238E27FC236}">
                <a16:creationId xmlns:a16="http://schemas.microsoft.com/office/drawing/2014/main" id="{09F28453-2B96-329D-E0F4-D2FE8B473C0A}"/>
              </a:ext>
            </a:extLst>
          </p:cNvPr>
          <p:cNvSpPr txBox="1">
            <a:spLocks/>
          </p:cNvSpPr>
          <p:nvPr/>
        </p:nvSpPr>
        <p:spPr>
          <a:xfrm>
            <a:off x="3653723" y="2750305"/>
            <a:ext cx="1961164"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computer</a:t>
            </a:r>
          </a:p>
        </p:txBody>
      </p:sp>
      <p:pic>
        <p:nvPicPr>
          <p:cNvPr id="28" name="Picture 27">
            <a:extLst>
              <a:ext uri="{FF2B5EF4-FFF2-40B4-BE49-F238E27FC236}">
                <a16:creationId xmlns:a16="http://schemas.microsoft.com/office/drawing/2014/main" id="{EC0A36E0-FE23-32B2-1C73-0A15FFD06BFB}"/>
              </a:ext>
            </a:extLst>
          </p:cNvPr>
          <p:cNvPicPr>
            <a:picLocks noChangeAspect="1"/>
          </p:cNvPicPr>
          <p:nvPr/>
        </p:nvPicPr>
        <p:blipFill>
          <a:blip r:embed="rId8" cstate="print">
            <a:clrChange>
              <a:clrFrom>
                <a:srgbClr val="FFFFFF"/>
              </a:clrFrom>
              <a:clrTo>
                <a:srgbClr val="FFFFFF">
                  <a:alpha val="0"/>
                </a:srgbClr>
              </a:clrTo>
            </a:clrChange>
            <a:extLst>
              <a:ext uri="{BEBA8EAE-BF5A-486C-A8C5-ECC9F3942E4B}">
                <a14:imgProps xmlns:a14="http://schemas.microsoft.com/office/drawing/2010/main">
                  <a14:imgLayer r:embed="rId9">
                    <a14:imgEffect>
                      <a14:backgroundRemoval t="51205" b="94805" l="9974" r="89983">
                        <a14:foregroundMark x1="30460" y1="53602" x2="64874" y2="55445"/>
                        <a14:foregroundMark x1="12099" y1="52618" x2="30304" y2="53593"/>
                        <a14:foregroundMark x1="64874" y1="55445" x2="79445" y2="54863"/>
                        <a14:foregroundMark x1="69829" y1="54231" x2="63010" y2="53782"/>
                        <a14:foregroundMark x1="79445" y1="54863" x2="69832" y2="54231"/>
                        <a14:foregroundMark x1="17953" y1="51455" x2="26279" y2="53325"/>
                        <a14:foregroundMark x1="21162" y1="51205" x2="27277" y2="53117"/>
                        <a14:foregroundMark x1="82871" y1="55694" x2="72810" y2="53782"/>
                        <a14:foregroundMark x1="11622" y1="53325" x2="20165" y2="51455"/>
                        <a14:foregroundMark x1="15785" y1="51704" x2="27537" y2="54738"/>
                        <a14:foregroundMark x1="73807" y1="70698" x2="77233" y2="76309"/>
                        <a14:foregroundMark x1="42194" y1="72111" x2="43192" y2="77722"/>
                        <a14:foregroundMark x1="19688" y1="81255" x2="26279" y2="81505"/>
                        <a14:foregroundMark x1="76973" y1="72818" x2="76496" y2="81712"/>
                        <a14:foregroundMark x1="75022" y1="72818" x2="75022" y2="77722"/>
                        <a14:foregroundMark x1="77233" y1="75644" x2="73547" y2="73982"/>
                        <a14:foregroundMark x1="78448" y1="77972" x2="71119" y2="69534"/>
                        <a14:foregroundMark x1="74761" y1="78221" x2="78187" y2="69992"/>
                        <a14:foregroundMark x1="76236" y1="74231" x2="77450" y2="75644"/>
                        <a14:foregroundMark x1="76496" y1="74688" x2="76496" y2="74688"/>
                        <a14:foregroundMark x1="76496" y1="74688" x2="76496" y2="74688"/>
                        <a14:foregroundMark x1="76496" y1="74688" x2="76496" y2="74688"/>
                        <a14:foregroundMark x1="76496" y1="74688" x2="76496" y2="74688"/>
                        <a14:foregroundMark x1="76496" y1="74688" x2="76496" y2="74688"/>
                        <a14:foregroundMark x1="76496" y1="74688" x2="76496" y2="74688"/>
                        <a14:foregroundMark x1="75759" y1="74439" x2="77710" y2="76101"/>
                        <a14:foregroundMark x1="75282" y1="78221" x2="75282" y2="68579"/>
                        <a14:foregroundMark x1="79185" y1="81006" x2="73070" y2="55195"/>
                        <a14:foregroundMark x1="81873" y1="55195" x2="74761" y2="55445"/>
                        <a14:backgroundMark x1="29965" y1="88071" x2="59714" y2="87988"/>
                        <a14:backgroundMark x1="59714" y1="87988" x2="87988" y2="88071"/>
                        <a14:backgroundMark x1="39983" y1="52161" x2="38985" y2="48670"/>
                        <a14:backgroundMark x1="49263" y1="52868" x2="49046" y2="49377"/>
                        <a14:backgroundMark x1="53946" y1="52868" x2="55898" y2="48421"/>
                        <a14:backgroundMark x1="30182" y1="51455" x2="29445" y2="47465"/>
                        <a14:backgroundMark x1="30659" y1="54738" x2="29922" y2="51704"/>
                        <a14:backgroundMark x1="74761" y1="53117" x2="71075" y2="50540"/>
                        <a14:backgroundMark x1="69601" y1="52411" x2="70078" y2="49834"/>
                        <a14:backgroundMark x1="69601" y1="53574" x2="69341" y2="51704"/>
                        <a14:backgroundMark x1="74501" y1="50083" x2="76193" y2="46800"/>
                        <a14:backgroundMark x1="77667" y1="49834" x2="39722" y2="48171"/>
                        <a14:backgroundMark x1="39722" y1="48171" x2="58586" y2="52618"/>
                        <a14:backgroundMark x1="58586" y1="52618" x2="72680" y2="52161"/>
                        <a14:backgroundMark x1="72680" y1="52161" x2="75239" y2="52161"/>
                      </a14:backgroundRemoval>
                    </a14:imgEffect>
                  </a14:imgLayer>
                </a14:imgProps>
              </a:ext>
              <a:ext uri="{28A0092B-C50C-407E-A947-70E740481C1C}">
                <a14:useLocalDpi xmlns:a14="http://schemas.microsoft.com/office/drawing/2010/main" val="0"/>
              </a:ext>
            </a:extLst>
          </a:blip>
          <a:srcRect l="6594" t="48131" r="11074" b="11275"/>
          <a:stretch>
            <a:fillRect/>
          </a:stretch>
        </p:blipFill>
        <p:spPr>
          <a:xfrm>
            <a:off x="2771480" y="1301309"/>
            <a:ext cx="3169861" cy="1630692"/>
          </a:xfrm>
          <a:prstGeom prst="rect">
            <a:avLst/>
          </a:prstGeom>
        </p:spPr>
      </p:pic>
    </p:spTree>
    <p:extLst>
      <p:ext uri="{BB962C8B-B14F-4D97-AF65-F5344CB8AC3E}">
        <p14:creationId xmlns:p14="http://schemas.microsoft.com/office/powerpoint/2010/main" val="3740907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18766C9-F2D1-6AB1-6A42-A7F684CD626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E7BFC8-770B-9527-4141-1404CEC4340A}"/>
              </a:ext>
            </a:extLst>
          </p:cNvPr>
          <p:cNvSpPr>
            <a:spLocks noGrp="1"/>
          </p:cNvSpPr>
          <p:nvPr>
            <p:ph type="sldNum" sz="quarter" idx="12"/>
          </p:nvPr>
        </p:nvSpPr>
        <p:spPr/>
        <p:txBody>
          <a:bodyPr/>
          <a:lstStyle/>
          <a:p>
            <a:fld id="{B6F15528-21DE-4FAA-801E-634DDDAF4B2B}" type="slidenum">
              <a:rPr lang="en-AU" noProof="0" smtClean="0"/>
              <a:pPr/>
              <a:t>24</a:t>
            </a:fld>
            <a:endParaRPr lang="en-AU" noProof="0"/>
          </a:p>
        </p:txBody>
      </p:sp>
      <p:sp>
        <p:nvSpPr>
          <p:cNvPr id="3" name="Text Placeholder 2">
            <a:extLst>
              <a:ext uri="{FF2B5EF4-FFF2-40B4-BE49-F238E27FC236}">
                <a16:creationId xmlns:a16="http://schemas.microsoft.com/office/drawing/2014/main" id="{6B2F0234-E05C-E564-008F-7A5A1056D2C4}"/>
              </a:ext>
            </a:extLst>
          </p:cNvPr>
          <p:cNvSpPr>
            <a:spLocks noGrp="1"/>
          </p:cNvSpPr>
          <p:nvPr>
            <p:ph type="body" sz="quarter" idx="13"/>
          </p:nvPr>
        </p:nvSpPr>
        <p:spPr>
          <a:xfrm>
            <a:off x="489396" y="549236"/>
            <a:ext cx="6033952" cy="952500"/>
          </a:xfrm>
        </p:spPr>
        <p:txBody>
          <a:bodyPr/>
          <a:lstStyle/>
          <a:p>
            <a:r>
              <a:rPr lang="en-AU" noProof="0" dirty="0"/>
              <a:t>Robot Control Process</a:t>
            </a:r>
          </a:p>
        </p:txBody>
      </p:sp>
      <p:sp>
        <p:nvSpPr>
          <p:cNvPr id="9" name="Arrow: Bent 8">
            <a:extLst>
              <a:ext uri="{FF2B5EF4-FFF2-40B4-BE49-F238E27FC236}">
                <a16:creationId xmlns:a16="http://schemas.microsoft.com/office/drawing/2014/main" id="{08E5D98D-D1C5-0E9A-0B43-E2A8C70D3058}"/>
              </a:ext>
            </a:extLst>
          </p:cNvPr>
          <p:cNvSpPr/>
          <p:nvPr/>
        </p:nvSpPr>
        <p:spPr>
          <a:xfrm>
            <a:off x="2060169" y="2137546"/>
            <a:ext cx="850995" cy="1388883"/>
          </a:xfrm>
          <a:prstGeom prst="bentArrow">
            <a:avLst>
              <a:gd name="adj1" fmla="val 9667"/>
              <a:gd name="adj2" fmla="val 13963"/>
              <a:gd name="adj3" fmla="val 37589"/>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13" name="Text Placeholder 3">
            <a:extLst>
              <a:ext uri="{FF2B5EF4-FFF2-40B4-BE49-F238E27FC236}">
                <a16:creationId xmlns:a16="http://schemas.microsoft.com/office/drawing/2014/main" id="{2868B35F-C129-56C7-AF24-B3BDAE8DEC8E}"/>
              </a:ext>
            </a:extLst>
          </p:cNvPr>
          <p:cNvSpPr txBox="1">
            <a:spLocks/>
          </p:cNvSpPr>
          <p:nvPr/>
        </p:nvSpPr>
        <p:spPr>
          <a:xfrm>
            <a:off x="8504573" y="4047193"/>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muscles</a:t>
            </a:r>
          </a:p>
        </p:txBody>
      </p:sp>
      <p:sp>
        <p:nvSpPr>
          <p:cNvPr id="14" name="Arrow: Bent 13">
            <a:extLst>
              <a:ext uri="{FF2B5EF4-FFF2-40B4-BE49-F238E27FC236}">
                <a16:creationId xmlns:a16="http://schemas.microsoft.com/office/drawing/2014/main" id="{C80F72F2-2A4D-8434-7CC5-8EF0EA887A0B}"/>
              </a:ext>
            </a:extLst>
          </p:cNvPr>
          <p:cNvSpPr/>
          <p:nvPr/>
        </p:nvSpPr>
        <p:spPr>
          <a:xfrm rot="5400000">
            <a:off x="6734672" y="1269559"/>
            <a:ext cx="904900" cy="296149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22" name="Text Placeholder 3">
            <a:extLst>
              <a:ext uri="{FF2B5EF4-FFF2-40B4-BE49-F238E27FC236}">
                <a16:creationId xmlns:a16="http://schemas.microsoft.com/office/drawing/2014/main" id="{A70866F2-AA7B-9BD4-256F-CFD42481C310}"/>
              </a:ext>
            </a:extLst>
          </p:cNvPr>
          <p:cNvSpPr txBox="1">
            <a:spLocks/>
          </p:cNvSpPr>
          <p:nvPr/>
        </p:nvSpPr>
        <p:spPr>
          <a:xfrm>
            <a:off x="6245293" y="5891878"/>
            <a:ext cx="2419529" cy="50343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400" noProof="0" dirty="0"/>
              <a:t>You move</a:t>
            </a:r>
          </a:p>
        </p:txBody>
      </p:sp>
      <p:sp>
        <p:nvSpPr>
          <p:cNvPr id="23" name="Text Placeholder 3">
            <a:extLst>
              <a:ext uri="{FF2B5EF4-FFF2-40B4-BE49-F238E27FC236}">
                <a16:creationId xmlns:a16="http://schemas.microsoft.com/office/drawing/2014/main" id="{295A977C-BB83-309B-C3C8-68B6CD8C3A20}"/>
              </a:ext>
            </a:extLst>
          </p:cNvPr>
          <p:cNvSpPr txBox="1">
            <a:spLocks/>
          </p:cNvSpPr>
          <p:nvPr/>
        </p:nvSpPr>
        <p:spPr>
          <a:xfrm>
            <a:off x="-146665" y="2188303"/>
            <a:ext cx="2208615" cy="138155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buFont typeface="Arial" pitchFamily="34" charset="0"/>
              <a:buNone/>
            </a:pPr>
            <a:r>
              <a:rPr lang="en-AU" sz="2400" noProof="0">
                <a:latin typeface="Berlin Sans FB" panose="020E0602020502020306" pitchFamily="34" charset="0"/>
              </a:rPr>
              <a:t>information from environment</a:t>
            </a:r>
          </a:p>
        </p:txBody>
      </p:sp>
      <p:sp>
        <p:nvSpPr>
          <p:cNvPr id="24" name="Arrow: Bent 23">
            <a:extLst>
              <a:ext uri="{FF2B5EF4-FFF2-40B4-BE49-F238E27FC236}">
                <a16:creationId xmlns:a16="http://schemas.microsoft.com/office/drawing/2014/main" id="{A5799385-FE5E-69DB-057B-7E8B1FDFBE40}"/>
              </a:ext>
            </a:extLst>
          </p:cNvPr>
          <p:cNvSpPr/>
          <p:nvPr/>
        </p:nvSpPr>
        <p:spPr>
          <a:xfrm rot="11683058">
            <a:off x="7488427" y="4429788"/>
            <a:ext cx="1284862" cy="98544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25" name="Text Placeholder 3">
            <a:extLst>
              <a:ext uri="{FF2B5EF4-FFF2-40B4-BE49-F238E27FC236}">
                <a16:creationId xmlns:a16="http://schemas.microsoft.com/office/drawing/2014/main" id="{92E1CDC8-702A-03BC-E918-3CFB188CE5B1}"/>
              </a:ext>
            </a:extLst>
          </p:cNvPr>
          <p:cNvSpPr txBox="1">
            <a:spLocks/>
          </p:cNvSpPr>
          <p:nvPr/>
        </p:nvSpPr>
        <p:spPr>
          <a:xfrm>
            <a:off x="5750296" y="1874378"/>
            <a:ext cx="3087531" cy="452012"/>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600"/>
              </a:lnSpc>
              <a:spcBef>
                <a:spcPts val="0"/>
              </a:spcBef>
              <a:buFont typeface="Arial" pitchFamily="34" charset="0"/>
              <a:buNone/>
            </a:pPr>
            <a:r>
              <a:rPr lang="en-AU" sz="2400" dirty="0">
                <a:latin typeface="Berlin Sans FB" panose="020E0602020502020306" pitchFamily="34" charset="0"/>
              </a:rPr>
              <a:t>t</a:t>
            </a:r>
            <a:r>
              <a:rPr lang="en-AU" sz="2400" noProof="0" dirty="0">
                <a:latin typeface="Berlin Sans FB" panose="020E0602020502020306" pitchFamily="34" charset="0"/>
              </a:rPr>
              <a:t>ells muscles to move</a:t>
            </a:r>
          </a:p>
        </p:txBody>
      </p:sp>
      <p:sp>
        <p:nvSpPr>
          <p:cNvPr id="31" name="Text Placeholder 3">
            <a:extLst>
              <a:ext uri="{FF2B5EF4-FFF2-40B4-BE49-F238E27FC236}">
                <a16:creationId xmlns:a16="http://schemas.microsoft.com/office/drawing/2014/main" id="{32DC12FC-8297-599E-6623-C81D1DFE8C23}"/>
              </a:ext>
            </a:extLst>
          </p:cNvPr>
          <p:cNvSpPr txBox="1">
            <a:spLocks/>
          </p:cNvSpPr>
          <p:nvPr/>
        </p:nvSpPr>
        <p:spPr>
          <a:xfrm>
            <a:off x="600687" y="5971357"/>
            <a:ext cx="3190360"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lnSpc>
                <a:spcPts val="2100"/>
              </a:lnSpc>
              <a:buFont typeface="Arial" pitchFamily="34" charset="0"/>
              <a:buNone/>
            </a:pPr>
            <a:r>
              <a:rPr lang="en-AU" sz="2800" noProof="0" dirty="0"/>
              <a:t>Input     </a:t>
            </a:r>
            <a:r>
              <a:rPr lang="en-AU" sz="2800" noProof="0" dirty="0">
                <a:noFill/>
              </a:rPr>
              <a:t>.</a:t>
            </a:r>
            <a:br>
              <a:rPr lang="en-AU" sz="2400" noProof="0" dirty="0">
                <a:noFill/>
              </a:rPr>
            </a:br>
            <a:r>
              <a:rPr lang="en-AU" sz="2000" dirty="0">
                <a:latin typeface="Berlin Sans FB" panose="020E0602020502020306" pitchFamily="34" charset="0"/>
              </a:rPr>
              <a:t>(hand approaching)</a:t>
            </a:r>
            <a:endParaRPr lang="en-AU" sz="2000" noProof="0" dirty="0">
              <a:latin typeface="Berlin Sans FB" panose="020E0602020502020306" pitchFamily="34" charset="0"/>
            </a:endParaRPr>
          </a:p>
        </p:txBody>
      </p:sp>
      <p:sp>
        <p:nvSpPr>
          <p:cNvPr id="44" name="Arrow: Bent 43">
            <a:extLst>
              <a:ext uri="{FF2B5EF4-FFF2-40B4-BE49-F238E27FC236}">
                <a16:creationId xmlns:a16="http://schemas.microsoft.com/office/drawing/2014/main" id="{9B4BE290-07A0-4470-E14D-F4BC3CDE219B}"/>
              </a:ext>
            </a:extLst>
          </p:cNvPr>
          <p:cNvSpPr/>
          <p:nvPr/>
        </p:nvSpPr>
        <p:spPr>
          <a:xfrm rot="16200000">
            <a:off x="2161664" y="4985992"/>
            <a:ext cx="766639" cy="985443"/>
          </a:xfrm>
          <a:prstGeom prst="bentArrow">
            <a:avLst>
              <a:gd name="adj1" fmla="val 9100"/>
              <a:gd name="adj2" fmla="val 12082"/>
              <a:gd name="adj3" fmla="val 31005"/>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pic>
        <p:nvPicPr>
          <p:cNvPr id="21" name="Picture 20">
            <a:extLst>
              <a:ext uri="{FF2B5EF4-FFF2-40B4-BE49-F238E27FC236}">
                <a16:creationId xmlns:a16="http://schemas.microsoft.com/office/drawing/2014/main" id="{12889D56-E625-0771-FBC0-86F0DE9E8B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6032" y="4365212"/>
            <a:ext cx="1606145" cy="1606145"/>
          </a:xfrm>
          <a:prstGeom prst="rect">
            <a:avLst/>
          </a:prstGeom>
        </p:spPr>
      </p:pic>
      <p:pic>
        <p:nvPicPr>
          <p:cNvPr id="30" name="Picture 29">
            <a:extLst>
              <a:ext uri="{FF2B5EF4-FFF2-40B4-BE49-F238E27FC236}">
                <a16:creationId xmlns:a16="http://schemas.microsoft.com/office/drawing/2014/main" id="{A8C81D14-E327-8AE5-F7F0-D502A980EF1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250" l="8667" r="93667">
                        <a14:foregroundMark x1="9167" y1="30500" x2="8833" y2="43000"/>
                        <a14:foregroundMark x1="8833" y1="43000" x2="10500" y2="46250"/>
                        <a14:foregroundMark x1="84167" y1="21750" x2="76167" y2="29000"/>
                        <a14:foregroundMark x1="82333" y1="16000" x2="76333" y2="24250"/>
                        <a14:foregroundMark x1="92000" y1="39000" x2="89667" y2="54250"/>
                        <a14:foregroundMark x1="85167" y1="16250" x2="89833" y2="22500"/>
                        <a14:foregroundMark x1="54333" y1="90250" x2="55167" y2="90250"/>
                        <a14:foregroundMark x1="83667" y1="11750" x2="90167" y2="24750"/>
                        <a14:foregroundMark x1="90167" y1="24750" x2="88000" y2="14000"/>
                        <a14:foregroundMark x1="89333" y1="18250" x2="92333" y2="27500"/>
                        <a14:foregroundMark x1="92333" y1="27500" x2="92333" y2="27500"/>
                        <a14:foregroundMark x1="90833" y1="14000" x2="93667" y2="27750"/>
                        <a14:foregroundMark x1="85000" y1="12250" x2="88833" y2="13250"/>
                      </a14:backgroundRemoval>
                    </a14:imgEffect>
                  </a14:imgLayer>
                </a14:imgProps>
              </a:ext>
              <a:ext uri="{28A0092B-C50C-407E-A947-70E740481C1C}">
                <a14:useLocalDpi xmlns:a14="http://schemas.microsoft.com/office/drawing/2010/main" val="0"/>
              </a:ext>
            </a:extLst>
          </a:blip>
          <a:stretch>
            <a:fillRect/>
          </a:stretch>
        </p:blipFill>
        <p:spPr>
          <a:xfrm>
            <a:off x="6824797" y="2838281"/>
            <a:ext cx="2571166" cy="1714111"/>
          </a:xfrm>
          <a:prstGeom prst="rect">
            <a:avLst/>
          </a:prstGeom>
        </p:spPr>
      </p:pic>
      <p:pic>
        <p:nvPicPr>
          <p:cNvPr id="5" name="Picture 4">
            <a:extLst>
              <a:ext uri="{FF2B5EF4-FFF2-40B4-BE49-F238E27FC236}">
                <a16:creationId xmlns:a16="http://schemas.microsoft.com/office/drawing/2014/main" id="{7A8A8E06-D2CB-B72C-0FBB-2D15F7AD922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73402" y="5224587"/>
            <a:ext cx="1340467" cy="1340467"/>
          </a:xfrm>
          <a:prstGeom prst="rect">
            <a:avLst/>
          </a:prstGeom>
        </p:spPr>
      </p:pic>
      <p:pic>
        <p:nvPicPr>
          <p:cNvPr id="20" name="Picture 19">
            <a:extLst>
              <a:ext uri="{FF2B5EF4-FFF2-40B4-BE49-F238E27FC236}">
                <a16:creationId xmlns:a16="http://schemas.microsoft.com/office/drawing/2014/main" id="{EC71D30A-AF87-543B-87BD-FF682E6AAED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74114">
            <a:off x="401579" y="3590324"/>
            <a:ext cx="2560833" cy="1446871"/>
          </a:xfrm>
          <a:prstGeom prst="rect">
            <a:avLst/>
          </a:prstGeom>
        </p:spPr>
      </p:pic>
      <p:sp>
        <p:nvSpPr>
          <p:cNvPr id="26" name="Text Placeholder 3">
            <a:extLst>
              <a:ext uri="{FF2B5EF4-FFF2-40B4-BE49-F238E27FC236}">
                <a16:creationId xmlns:a16="http://schemas.microsoft.com/office/drawing/2014/main" id="{2A5C1E2B-81DA-515B-6F7D-976338565BF6}"/>
              </a:ext>
            </a:extLst>
          </p:cNvPr>
          <p:cNvSpPr>
            <a:spLocks noGrp="1"/>
          </p:cNvSpPr>
          <p:nvPr>
            <p:ph type="body" sz="quarter" idx="14"/>
          </p:nvPr>
        </p:nvSpPr>
        <p:spPr>
          <a:xfrm>
            <a:off x="54076" y="4972252"/>
            <a:ext cx="2208615" cy="766639"/>
          </a:xfrm>
        </p:spPr>
        <p:txBody>
          <a:bodyPr/>
          <a:lstStyle/>
          <a:p>
            <a:pPr marL="0" indent="0" algn="ctr">
              <a:lnSpc>
                <a:spcPts val="2900"/>
              </a:lnSpc>
              <a:buNone/>
            </a:pPr>
            <a:r>
              <a:rPr lang="en-AU" dirty="0">
                <a:latin typeface="Berlin Sans FB Demi" panose="020E0802020502020306" pitchFamily="34" charset="0"/>
              </a:rPr>
              <a:t> ultrasonic sensor</a:t>
            </a:r>
          </a:p>
        </p:txBody>
      </p:sp>
      <p:sp>
        <p:nvSpPr>
          <p:cNvPr id="27" name="Text Placeholder 3">
            <a:extLst>
              <a:ext uri="{FF2B5EF4-FFF2-40B4-BE49-F238E27FC236}">
                <a16:creationId xmlns:a16="http://schemas.microsoft.com/office/drawing/2014/main" id="{3FA3ADDB-853D-2A05-3561-A931C67DAB35}"/>
              </a:ext>
            </a:extLst>
          </p:cNvPr>
          <p:cNvSpPr txBox="1">
            <a:spLocks/>
          </p:cNvSpPr>
          <p:nvPr/>
        </p:nvSpPr>
        <p:spPr>
          <a:xfrm>
            <a:off x="4658942" y="2645082"/>
            <a:ext cx="1961164"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computer</a:t>
            </a:r>
          </a:p>
        </p:txBody>
      </p:sp>
      <p:pic>
        <p:nvPicPr>
          <p:cNvPr id="28" name="Picture 27">
            <a:extLst>
              <a:ext uri="{FF2B5EF4-FFF2-40B4-BE49-F238E27FC236}">
                <a16:creationId xmlns:a16="http://schemas.microsoft.com/office/drawing/2014/main" id="{E227F39C-6764-0C34-509E-205965154E64}"/>
              </a:ext>
            </a:extLst>
          </p:cNvPr>
          <p:cNvPicPr>
            <a:picLocks noChangeAspect="1"/>
          </p:cNvPicPr>
          <p:nvPr/>
        </p:nvPicPr>
        <p:blipFill>
          <a:blip r:embed="rId8" cstate="print">
            <a:clrChange>
              <a:clrFrom>
                <a:srgbClr val="FFFFFF"/>
              </a:clrFrom>
              <a:clrTo>
                <a:srgbClr val="FFFFFF">
                  <a:alpha val="0"/>
                </a:srgbClr>
              </a:clrTo>
            </a:clrChange>
            <a:extLst>
              <a:ext uri="{BEBA8EAE-BF5A-486C-A8C5-ECC9F3942E4B}">
                <a14:imgProps xmlns:a14="http://schemas.microsoft.com/office/drawing/2010/main">
                  <a14:imgLayer r:embed="rId9">
                    <a14:imgEffect>
                      <a14:backgroundRemoval t="51205" b="94805" l="9974" r="89983">
                        <a14:foregroundMark x1="30460" y1="53602" x2="64874" y2="55445"/>
                        <a14:foregroundMark x1="12099" y1="52618" x2="30304" y2="53593"/>
                        <a14:foregroundMark x1="64874" y1="55445" x2="79445" y2="54863"/>
                        <a14:foregroundMark x1="69829" y1="54231" x2="63010" y2="53782"/>
                        <a14:foregroundMark x1="79445" y1="54863" x2="69832" y2="54231"/>
                        <a14:foregroundMark x1="17953" y1="51455" x2="26279" y2="53325"/>
                        <a14:foregroundMark x1="21162" y1="51205" x2="27277" y2="53117"/>
                        <a14:foregroundMark x1="82871" y1="55694" x2="72810" y2="53782"/>
                        <a14:foregroundMark x1="11622" y1="53325" x2="20165" y2="51455"/>
                        <a14:foregroundMark x1="15785" y1="51704" x2="27537" y2="54738"/>
                        <a14:foregroundMark x1="73807" y1="70698" x2="77233" y2="76309"/>
                        <a14:foregroundMark x1="42194" y1="72111" x2="43192" y2="77722"/>
                        <a14:foregroundMark x1="19688" y1="81255" x2="26279" y2="81505"/>
                        <a14:foregroundMark x1="76973" y1="72818" x2="76496" y2="81712"/>
                        <a14:foregroundMark x1="75022" y1="72818" x2="75022" y2="77722"/>
                        <a14:foregroundMark x1="77233" y1="75644" x2="73547" y2="73982"/>
                        <a14:foregroundMark x1="78448" y1="77972" x2="71119" y2="69534"/>
                        <a14:foregroundMark x1="74761" y1="78221" x2="78187" y2="69992"/>
                        <a14:foregroundMark x1="76236" y1="74231" x2="77450" y2="75644"/>
                        <a14:foregroundMark x1="76496" y1="74688" x2="76496" y2="74688"/>
                        <a14:foregroundMark x1="76496" y1="74688" x2="76496" y2="74688"/>
                        <a14:foregroundMark x1="76496" y1="74688" x2="76496" y2="74688"/>
                        <a14:foregroundMark x1="76496" y1="74688" x2="76496" y2="74688"/>
                        <a14:foregroundMark x1="76496" y1="74688" x2="76496" y2="74688"/>
                        <a14:foregroundMark x1="76496" y1="74688" x2="76496" y2="74688"/>
                        <a14:foregroundMark x1="75759" y1="74439" x2="77710" y2="76101"/>
                        <a14:foregroundMark x1="75282" y1="78221" x2="75282" y2="68579"/>
                        <a14:foregroundMark x1="79185" y1="81006" x2="73070" y2="55195"/>
                        <a14:foregroundMark x1="81873" y1="55195" x2="74761" y2="55445"/>
                        <a14:backgroundMark x1="29965" y1="88071" x2="59714" y2="87988"/>
                        <a14:backgroundMark x1="59714" y1="87988" x2="87988" y2="88071"/>
                        <a14:backgroundMark x1="39983" y1="52161" x2="38985" y2="48670"/>
                        <a14:backgroundMark x1="49263" y1="52868" x2="49046" y2="49377"/>
                        <a14:backgroundMark x1="53946" y1="52868" x2="55898" y2="48421"/>
                        <a14:backgroundMark x1="30182" y1="51455" x2="29445" y2="47465"/>
                        <a14:backgroundMark x1="30659" y1="54738" x2="29922" y2="51704"/>
                        <a14:backgroundMark x1="74761" y1="53117" x2="71075" y2="50540"/>
                        <a14:backgroundMark x1="69601" y1="52411" x2="70078" y2="49834"/>
                        <a14:backgroundMark x1="69601" y1="53574" x2="69341" y2="51704"/>
                        <a14:backgroundMark x1="74501" y1="50083" x2="76193" y2="46800"/>
                        <a14:backgroundMark x1="77667" y1="49834" x2="39722" y2="48171"/>
                        <a14:backgroundMark x1="39722" y1="48171" x2="58586" y2="52618"/>
                        <a14:backgroundMark x1="58586" y1="52618" x2="72680" y2="52161"/>
                        <a14:backgroundMark x1="72680" y1="52161" x2="75239" y2="52161"/>
                      </a14:backgroundRemoval>
                    </a14:imgEffect>
                  </a14:imgLayer>
                </a14:imgProps>
              </a:ext>
              <a:ext uri="{28A0092B-C50C-407E-A947-70E740481C1C}">
                <a14:useLocalDpi xmlns:a14="http://schemas.microsoft.com/office/drawing/2010/main" val="0"/>
              </a:ext>
            </a:extLst>
          </a:blip>
          <a:srcRect l="6594" t="48131" r="11074" b="11275"/>
          <a:stretch>
            <a:fillRect/>
          </a:stretch>
        </p:blipFill>
        <p:spPr>
          <a:xfrm>
            <a:off x="2771480" y="1301309"/>
            <a:ext cx="3169861" cy="1630692"/>
          </a:xfrm>
          <a:prstGeom prst="rect">
            <a:avLst/>
          </a:prstGeom>
        </p:spPr>
      </p:pic>
      <p:pic>
        <p:nvPicPr>
          <p:cNvPr id="4" name="Picture 3">
            <a:extLst>
              <a:ext uri="{FF2B5EF4-FFF2-40B4-BE49-F238E27FC236}">
                <a16:creationId xmlns:a16="http://schemas.microsoft.com/office/drawing/2014/main" id="{2722155A-C7C9-ABC3-56F5-8AD999B83AF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345717" y="3816075"/>
            <a:ext cx="1098274" cy="1098274"/>
          </a:xfrm>
          <a:prstGeom prst="rect">
            <a:avLst/>
          </a:prstGeom>
        </p:spPr>
      </p:pic>
      <p:sp>
        <p:nvSpPr>
          <p:cNvPr id="6" name="Text Placeholder 3">
            <a:extLst>
              <a:ext uri="{FF2B5EF4-FFF2-40B4-BE49-F238E27FC236}">
                <a16:creationId xmlns:a16="http://schemas.microsoft.com/office/drawing/2014/main" id="{16068AB6-4B38-B2C4-1734-3F676F24DAC1}"/>
              </a:ext>
            </a:extLst>
          </p:cNvPr>
          <p:cNvSpPr txBox="1">
            <a:spLocks/>
          </p:cNvSpPr>
          <p:nvPr/>
        </p:nvSpPr>
        <p:spPr>
          <a:xfrm>
            <a:off x="3415620" y="4670760"/>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code</a:t>
            </a:r>
          </a:p>
        </p:txBody>
      </p:sp>
      <p:sp>
        <p:nvSpPr>
          <p:cNvPr id="7" name="Arrow: Up-Down 6">
            <a:extLst>
              <a:ext uri="{FF2B5EF4-FFF2-40B4-BE49-F238E27FC236}">
                <a16:creationId xmlns:a16="http://schemas.microsoft.com/office/drawing/2014/main" id="{B543B951-8EC6-C7FC-C678-36F2849AD287}"/>
              </a:ext>
            </a:extLst>
          </p:cNvPr>
          <p:cNvSpPr/>
          <p:nvPr/>
        </p:nvSpPr>
        <p:spPr>
          <a:xfrm>
            <a:off x="3726466" y="2935655"/>
            <a:ext cx="98627" cy="95250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8" name="Text Placeholder 3">
            <a:extLst>
              <a:ext uri="{FF2B5EF4-FFF2-40B4-BE49-F238E27FC236}">
                <a16:creationId xmlns:a16="http://schemas.microsoft.com/office/drawing/2014/main" id="{1A57B8BB-93C1-1CD8-8621-A5A6266E383E}"/>
              </a:ext>
            </a:extLst>
          </p:cNvPr>
          <p:cNvSpPr txBox="1">
            <a:spLocks/>
          </p:cNvSpPr>
          <p:nvPr/>
        </p:nvSpPr>
        <p:spPr>
          <a:xfrm>
            <a:off x="3825093" y="3057828"/>
            <a:ext cx="2366676" cy="790393"/>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100"/>
              </a:lnSpc>
              <a:spcBef>
                <a:spcPts val="0"/>
              </a:spcBef>
              <a:buFont typeface="Arial" pitchFamily="34" charset="0"/>
              <a:buNone/>
            </a:pPr>
            <a:r>
              <a:rPr lang="en-AU" sz="2000" noProof="0" dirty="0">
                <a:latin typeface="Berlin Sans FB" panose="020E0602020502020306" pitchFamily="34" charset="0"/>
              </a:rPr>
              <a:t>interprets the sensor input and decides how to react</a:t>
            </a:r>
          </a:p>
        </p:txBody>
      </p:sp>
    </p:spTree>
    <p:extLst>
      <p:ext uri="{BB962C8B-B14F-4D97-AF65-F5344CB8AC3E}">
        <p14:creationId xmlns:p14="http://schemas.microsoft.com/office/powerpoint/2010/main" val="256060215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91DB546-436F-747D-9FAA-63F4F7F9ECC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E2653F-E931-EF63-DBB3-D6E8C8240F2A}"/>
              </a:ext>
            </a:extLst>
          </p:cNvPr>
          <p:cNvSpPr>
            <a:spLocks noGrp="1"/>
          </p:cNvSpPr>
          <p:nvPr>
            <p:ph type="sldNum" sz="quarter" idx="12"/>
          </p:nvPr>
        </p:nvSpPr>
        <p:spPr/>
        <p:txBody>
          <a:bodyPr/>
          <a:lstStyle/>
          <a:p>
            <a:fld id="{B6F15528-21DE-4FAA-801E-634DDDAF4B2B}" type="slidenum">
              <a:rPr lang="en-AU" noProof="0" smtClean="0"/>
              <a:pPr/>
              <a:t>25</a:t>
            </a:fld>
            <a:endParaRPr lang="en-AU" noProof="0"/>
          </a:p>
        </p:txBody>
      </p:sp>
      <p:sp>
        <p:nvSpPr>
          <p:cNvPr id="3" name="Text Placeholder 2">
            <a:extLst>
              <a:ext uri="{FF2B5EF4-FFF2-40B4-BE49-F238E27FC236}">
                <a16:creationId xmlns:a16="http://schemas.microsoft.com/office/drawing/2014/main" id="{E0A87546-A4FC-B868-21BA-E6810F487DEC}"/>
              </a:ext>
            </a:extLst>
          </p:cNvPr>
          <p:cNvSpPr>
            <a:spLocks noGrp="1"/>
          </p:cNvSpPr>
          <p:nvPr>
            <p:ph type="body" sz="quarter" idx="13"/>
          </p:nvPr>
        </p:nvSpPr>
        <p:spPr>
          <a:xfrm>
            <a:off x="489396" y="549236"/>
            <a:ext cx="6033952" cy="952500"/>
          </a:xfrm>
        </p:spPr>
        <p:txBody>
          <a:bodyPr/>
          <a:lstStyle/>
          <a:p>
            <a:r>
              <a:rPr lang="en-AU" noProof="0" dirty="0"/>
              <a:t>Robot Control Process</a:t>
            </a:r>
          </a:p>
        </p:txBody>
      </p:sp>
      <p:sp>
        <p:nvSpPr>
          <p:cNvPr id="9" name="Arrow: Bent 8">
            <a:extLst>
              <a:ext uri="{FF2B5EF4-FFF2-40B4-BE49-F238E27FC236}">
                <a16:creationId xmlns:a16="http://schemas.microsoft.com/office/drawing/2014/main" id="{21B2937F-AE8F-7A58-014B-B8640535A260}"/>
              </a:ext>
            </a:extLst>
          </p:cNvPr>
          <p:cNvSpPr/>
          <p:nvPr/>
        </p:nvSpPr>
        <p:spPr>
          <a:xfrm>
            <a:off x="2060169" y="2137546"/>
            <a:ext cx="850995" cy="1388883"/>
          </a:xfrm>
          <a:prstGeom prst="bentArrow">
            <a:avLst>
              <a:gd name="adj1" fmla="val 9667"/>
              <a:gd name="adj2" fmla="val 13963"/>
              <a:gd name="adj3" fmla="val 37589"/>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14" name="Arrow: Bent 13">
            <a:extLst>
              <a:ext uri="{FF2B5EF4-FFF2-40B4-BE49-F238E27FC236}">
                <a16:creationId xmlns:a16="http://schemas.microsoft.com/office/drawing/2014/main" id="{93B7F05D-0DB5-ED30-B03B-17BFED50A5D3}"/>
              </a:ext>
            </a:extLst>
          </p:cNvPr>
          <p:cNvSpPr/>
          <p:nvPr/>
        </p:nvSpPr>
        <p:spPr>
          <a:xfrm rot="5400000">
            <a:off x="6734672" y="1269559"/>
            <a:ext cx="904900" cy="296149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22" name="Text Placeholder 3">
            <a:extLst>
              <a:ext uri="{FF2B5EF4-FFF2-40B4-BE49-F238E27FC236}">
                <a16:creationId xmlns:a16="http://schemas.microsoft.com/office/drawing/2014/main" id="{492A120D-7711-CE7E-0A7E-09B177A5D4A7}"/>
              </a:ext>
            </a:extLst>
          </p:cNvPr>
          <p:cNvSpPr txBox="1">
            <a:spLocks/>
          </p:cNvSpPr>
          <p:nvPr/>
        </p:nvSpPr>
        <p:spPr>
          <a:xfrm>
            <a:off x="6245293" y="5891878"/>
            <a:ext cx="2419529" cy="50343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400" noProof="0" dirty="0"/>
              <a:t>You move</a:t>
            </a:r>
          </a:p>
        </p:txBody>
      </p:sp>
      <p:sp>
        <p:nvSpPr>
          <p:cNvPr id="23" name="Text Placeholder 3">
            <a:extLst>
              <a:ext uri="{FF2B5EF4-FFF2-40B4-BE49-F238E27FC236}">
                <a16:creationId xmlns:a16="http://schemas.microsoft.com/office/drawing/2014/main" id="{73C41524-019F-4C46-3C77-B5EB14470A70}"/>
              </a:ext>
            </a:extLst>
          </p:cNvPr>
          <p:cNvSpPr txBox="1">
            <a:spLocks/>
          </p:cNvSpPr>
          <p:nvPr/>
        </p:nvSpPr>
        <p:spPr>
          <a:xfrm>
            <a:off x="-146665" y="2188303"/>
            <a:ext cx="2208615" cy="138155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buFont typeface="Arial" pitchFamily="34" charset="0"/>
              <a:buNone/>
            </a:pPr>
            <a:r>
              <a:rPr lang="en-AU" sz="2400" noProof="0">
                <a:latin typeface="Berlin Sans FB" panose="020E0602020502020306" pitchFamily="34" charset="0"/>
              </a:rPr>
              <a:t>information from environment</a:t>
            </a:r>
          </a:p>
        </p:txBody>
      </p:sp>
      <p:sp>
        <p:nvSpPr>
          <p:cNvPr id="24" name="Arrow: Bent 23">
            <a:extLst>
              <a:ext uri="{FF2B5EF4-FFF2-40B4-BE49-F238E27FC236}">
                <a16:creationId xmlns:a16="http://schemas.microsoft.com/office/drawing/2014/main" id="{738B1E07-248E-30F0-F0DE-E52FFE3722B7}"/>
              </a:ext>
            </a:extLst>
          </p:cNvPr>
          <p:cNvSpPr/>
          <p:nvPr/>
        </p:nvSpPr>
        <p:spPr>
          <a:xfrm rot="11683058">
            <a:off x="7488427" y="4429788"/>
            <a:ext cx="1284862" cy="98544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31" name="Text Placeholder 3">
            <a:extLst>
              <a:ext uri="{FF2B5EF4-FFF2-40B4-BE49-F238E27FC236}">
                <a16:creationId xmlns:a16="http://schemas.microsoft.com/office/drawing/2014/main" id="{E2371D72-30B6-05DF-28FB-E470383C129A}"/>
              </a:ext>
            </a:extLst>
          </p:cNvPr>
          <p:cNvSpPr txBox="1">
            <a:spLocks/>
          </p:cNvSpPr>
          <p:nvPr/>
        </p:nvSpPr>
        <p:spPr>
          <a:xfrm>
            <a:off x="600687" y="5971357"/>
            <a:ext cx="3190360"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lnSpc>
                <a:spcPts val="2100"/>
              </a:lnSpc>
              <a:buFont typeface="Arial" pitchFamily="34" charset="0"/>
              <a:buNone/>
            </a:pPr>
            <a:r>
              <a:rPr lang="en-AU" sz="2800" noProof="0" dirty="0"/>
              <a:t>Input     </a:t>
            </a:r>
            <a:r>
              <a:rPr lang="en-AU" sz="2800" noProof="0" dirty="0">
                <a:noFill/>
              </a:rPr>
              <a:t>.</a:t>
            </a:r>
            <a:br>
              <a:rPr lang="en-AU" sz="2400" noProof="0" dirty="0">
                <a:noFill/>
              </a:rPr>
            </a:br>
            <a:r>
              <a:rPr lang="en-AU" sz="2000" dirty="0">
                <a:latin typeface="Berlin Sans FB" panose="020E0602020502020306" pitchFamily="34" charset="0"/>
              </a:rPr>
              <a:t>(hand approaching)</a:t>
            </a:r>
            <a:endParaRPr lang="en-AU" sz="2000" noProof="0" dirty="0">
              <a:latin typeface="Berlin Sans FB" panose="020E0602020502020306" pitchFamily="34" charset="0"/>
            </a:endParaRPr>
          </a:p>
        </p:txBody>
      </p:sp>
      <p:sp>
        <p:nvSpPr>
          <p:cNvPr id="44" name="Arrow: Bent 43">
            <a:extLst>
              <a:ext uri="{FF2B5EF4-FFF2-40B4-BE49-F238E27FC236}">
                <a16:creationId xmlns:a16="http://schemas.microsoft.com/office/drawing/2014/main" id="{27E5F300-878A-19E0-F8E4-4164FF80C912}"/>
              </a:ext>
            </a:extLst>
          </p:cNvPr>
          <p:cNvSpPr/>
          <p:nvPr/>
        </p:nvSpPr>
        <p:spPr>
          <a:xfrm rot="16200000">
            <a:off x="2161664" y="4985992"/>
            <a:ext cx="766639" cy="985443"/>
          </a:xfrm>
          <a:prstGeom prst="bentArrow">
            <a:avLst>
              <a:gd name="adj1" fmla="val 9100"/>
              <a:gd name="adj2" fmla="val 12082"/>
              <a:gd name="adj3" fmla="val 31005"/>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pic>
        <p:nvPicPr>
          <p:cNvPr id="21" name="Picture 20">
            <a:extLst>
              <a:ext uri="{FF2B5EF4-FFF2-40B4-BE49-F238E27FC236}">
                <a16:creationId xmlns:a16="http://schemas.microsoft.com/office/drawing/2014/main" id="{3AC355F7-5599-450C-A5FD-BEA6E62A59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6032" y="4365212"/>
            <a:ext cx="1606145" cy="1606145"/>
          </a:xfrm>
          <a:prstGeom prst="rect">
            <a:avLst/>
          </a:prstGeom>
        </p:spPr>
      </p:pic>
      <p:pic>
        <p:nvPicPr>
          <p:cNvPr id="5" name="Picture 4">
            <a:extLst>
              <a:ext uri="{FF2B5EF4-FFF2-40B4-BE49-F238E27FC236}">
                <a16:creationId xmlns:a16="http://schemas.microsoft.com/office/drawing/2014/main" id="{D799D900-4225-071E-9F49-400683028D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3402" y="5224587"/>
            <a:ext cx="1340467" cy="1340467"/>
          </a:xfrm>
          <a:prstGeom prst="rect">
            <a:avLst/>
          </a:prstGeom>
        </p:spPr>
      </p:pic>
      <p:pic>
        <p:nvPicPr>
          <p:cNvPr id="20" name="Picture 19">
            <a:extLst>
              <a:ext uri="{FF2B5EF4-FFF2-40B4-BE49-F238E27FC236}">
                <a16:creationId xmlns:a16="http://schemas.microsoft.com/office/drawing/2014/main" id="{F8BCBA5B-3177-E77B-B403-38A20F69A3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74114">
            <a:off x="401579" y="3590324"/>
            <a:ext cx="2560833" cy="1446871"/>
          </a:xfrm>
          <a:prstGeom prst="rect">
            <a:avLst/>
          </a:prstGeom>
        </p:spPr>
      </p:pic>
      <p:sp>
        <p:nvSpPr>
          <p:cNvPr id="26" name="Text Placeholder 3">
            <a:extLst>
              <a:ext uri="{FF2B5EF4-FFF2-40B4-BE49-F238E27FC236}">
                <a16:creationId xmlns:a16="http://schemas.microsoft.com/office/drawing/2014/main" id="{EEF27965-0E2B-E9FC-EB16-6E088D7068B1}"/>
              </a:ext>
            </a:extLst>
          </p:cNvPr>
          <p:cNvSpPr>
            <a:spLocks noGrp="1"/>
          </p:cNvSpPr>
          <p:nvPr>
            <p:ph type="body" sz="quarter" idx="14"/>
          </p:nvPr>
        </p:nvSpPr>
        <p:spPr>
          <a:xfrm>
            <a:off x="54076" y="4972252"/>
            <a:ext cx="2208615" cy="766639"/>
          </a:xfrm>
        </p:spPr>
        <p:txBody>
          <a:bodyPr/>
          <a:lstStyle/>
          <a:p>
            <a:pPr marL="0" indent="0" algn="ctr">
              <a:lnSpc>
                <a:spcPts val="2900"/>
              </a:lnSpc>
              <a:buNone/>
            </a:pPr>
            <a:r>
              <a:rPr lang="en-AU" dirty="0">
                <a:latin typeface="Berlin Sans FB Demi" panose="020E0802020502020306" pitchFamily="34" charset="0"/>
              </a:rPr>
              <a:t> ultrasonic sensor</a:t>
            </a:r>
          </a:p>
        </p:txBody>
      </p:sp>
      <p:pic>
        <p:nvPicPr>
          <p:cNvPr id="28" name="Picture 27">
            <a:extLst>
              <a:ext uri="{FF2B5EF4-FFF2-40B4-BE49-F238E27FC236}">
                <a16:creationId xmlns:a16="http://schemas.microsoft.com/office/drawing/2014/main" id="{1247D6D6-5E16-971A-B804-42B5F88A0F10}"/>
              </a:ext>
            </a:extLst>
          </p:cNvPr>
          <p:cNvPicPr>
            <a:picLocks noChangeAspect="1"/>
          </p:cNvPicPr>
          <p:nvPr/>
        </p:nvPicPr>
        <p:blipFill>
          <a:blip r:embed="rId6" cstate="print">
            <a:clrChange>
              <a:clrFrom>
                <a:srgbClr val="FFFFFF"/>
              </a:clrFrom>
              <a:clrTo>
                <a:srgbClr val="FFFFFF">
                  <a:alpha val="0"/>
                </a:srgbClr>
              </a:clrTo>
            </a:clrChange>
            <a:extLst>
              <a:ext uri="{BEBA8EAE-BF5A-486C-A8C5-ECC9F3942E4B}">
                <a14:imgProps xmlns:a14="http://schemas.microsoft.com/office/drawing/2010/main">
                  <a14:imgLayer r:embed="rId7">
                    <a14:imgEffect>
                      <a14:backgroundRemoval t="51205" b="94805" l="9974" r="89983">
                        <a14:foregroundMark x1="30460" y1="53602" x2="64874" y2="55445"/>
                        <a14:foregroundMark x1="12099" y1="52618" x2="30304" y2="53593"/>
                        <a14:foregroundMark x1="64874" y1="55445" x2="79445" y2="54863"/>
                        <a14:foregroundMark x1="69829" y1="54231" x2="63010" y2="53782"/>
                        <a14:foregroundMark x1="79445" y1="54863" x2="69832" y2="54231"/>
                        <a14:foregroundMark x1="17953" y1="51455" x2="26279" y2="53325"/>
                        <a14:foregroundMark x1="21162" y1="51205" x2="27277" y2="53117"/>
                        <a14:foregroundMark x1="82871" y1="55694" x2="72810" y2="53782"/>
                        <a14:foregroundMark x1="11622" y1="53325" x2="20165" y2="51455"/>
                        <a14:foregroundMark x1="15785" y1="51704" x2="27537" y2="54738"/>
                        <a14:foregroundMark x1="73807" y1="70698" x2="77233" y2="76309"/>
                        <a14:foregroundMark x1="42194" y1="72111" x2="43192" y2="77722"/>
                        <a14:foregroundMark x1="19688" y1="81255" x2="26279" y2="81505"/>
                        <a14:foregroundMark x1="76973" y1="72818" x2="76496" y2="81712"/>
                        <a14:foregroundMark x1="75022" y1="72818" x2="75022" y2="77722"/>
                        <a14:foregroundMark x1="77233" y1="75644" x2="73547" y2="73982"/>
                        <a14:foregroundMark x1="78448" y1="77972" x2="71119" y2="69534"/>
                        <a14:foregroundMark x1="74761" y1="78221" x2="78187" y2="69992"/>
                        <a14:foregroundMark x1="76236" y1="74231" x2="77450" y2="75644"/>
                        <a14:foregroundMark x1="76496" y1="74688" x2="76496" y2="74688"/>
                        <a14:foregroundMark x1="76496" y1="74688" x2="76496" y2="74688"/>
                        <a14:foregroundMark x1="76496" y1="74688" x2="76496" y2="74688"/>
                        <a14:foregroundMark x1="76496" y1="74688" x2="76496" y2="74688"/>
                        <a14:foregroundMark x1="76496" y1="74688" x2="76496" y2="74688"/>
                        <a14:foregroundMark x1="76496" y1="74688" x2="76496" y2="74688"/>
                        <a14:foregroundMark x1="75759" y1="74439" x2="77710" y2="76101"/>
                        <a14:foregroundMark x1="75282" y1="78221" x2="75282" y2="68579"/>
                        <a14:foregroundMark x1="79185" y1="81006" x2="73070" y2="55195"/>
                        <a14:foregroundMark x1="81873" y1="55195" x2="74761" y2="55445"/>
                        <a14:backgroundMark x1="29965" y1="88071" x2="59714" y2="87988"/>
                        <a14:backgroundMark x1="59714" y1="87988" x2="87988" y2="88071"/>
                        <a14:backgroundMark x1="39983" y1="52161" x2="38985" y2="48670"/>
                        <a14:backgroundMark x1="49263" y1="52868" x2="49046" y2="49377"/>
                        <a14:backgroundMark x1="53946" y1="52868" x2="55898" y2="48421"/>
                        <a14:backgroundMark x1="30182" y1="51455" x2="29445" y2="47465"/>
                        <a14:backgroundMark x1="30659" y1="54738" x2="29922" y2="51704"/>
                        <a14:backgroundMark x1="74761" y1="53117" x2="71075" y2="50540"/>
                        <a14:backgroundMark x1="69601" y1="52411" x2="70078" y2="49834"/>
                        <a14:backgroundMark x1="69601" y1="53574" x2="69341" y2="51704"/>
                        <a14:backgroundMark x1="74501" y1="50083" x2="76193" y2="46800"/>
                        <a14:backgroundMark x1="77667" y1="49834" x2="39722" y2="48171"/>
                        <a14:backgroundMark x1="39722" y1="48171" x2="58586" y2="52618"/>
                        <a14:backgroundMark x1="58586" y1="52618" x2="72680" y2="52161"/>
                        <a14:backgroundMark x1="72680" y1="52161" x2="75239" y2="52161"/>
                      </a14:backgroundRemoval>
                    </a14:imgEffect>
                  </a14:imgLayer>
                </a14:imgProps>
              </a:ext>
              <a:ext uri="{28A0092B-C50C-407E-A947-70E740481C1C}">
                <a14:useLocalDpi xmlns:a14="http://schemas.microsoft.com/office/drawing/2010/main" val="0"/>
              </a:ext>
            </a:extLst>
          </a:blip>
          <a:srcRect l="6594" t="48131" r="11074" b="11275"/>
          <a:stretch>
            <a:fillRect/>
          </a:stretch>
        </p:blipFill>
        <p:spPr>
          <a:xfrm>
            <a:off x="2771480" y="1301309"/>
            <a:ext cx="3169861" cy="1630692"/>
          </a:xfrm>
          <a:prstGeom prst="rect">
            <a:avLst/>
          </a:prstGeom>
        </p:spPr>
      </p:pic>
      <p:pic>
        <p:nvPicPr>
          <p:cNvPr id="10" name="Picture 9" descr="A green and blue device with wires&#10;&#10;AI-generated content may be incorrect.">
            <a:extLst>
              <a:ext uri="{FF2B5EF4-FFF2-40B4-BE49-F238E27FC236}">
                <a16:creationId xmlns:a16="http://schemas.microsoft.com/office/drawing/2014/main" id="{21C48907-9946-47D8-803B-932795BADBC8}"/>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3434" b="89980" l="9974" r="89939">
                        <a14:foregroundMark x1="47682" y1="10020" x2="31146" y2="11636"/>
                        <a14:foregroundMark x1="55381" y1="3434" x2="27559" y2="3434"/>
                      </a14:backgroundRemoval>
                    </a14:imgEffect>
                  </a14:imgLayer>
                </a14:imgProps>
              </a:ext>
              <a:ext uri="{28A0092B-C50C-407E-A947-70E740481C1C}">
                <a14:useLocalDpi xmlns:a14="http://schemas.microsoft.com/office/drawing/2010/main" val="0"/>
              </a:ext>
            </a:extLst>
          </a:blip>
          <a:stretch>
            <a:fillRect/>
          </a:stretch>
        </p:blipFill>
        <p:spPr>
          <a:xfrm rot="16200000">
            <a:off x="8434436" y="1909845"/>
            <a:ext cx="1592080" cy="3448278"/>
          </a:xfrm>
          <a:prstGeom prst="rect">
            <a:avLst/>
          </a:prstGeom>
        </p:spPr>
      </p:pic>
      <p:sp>
        <p:nvSpPr>
          <p:cNvPr id="11" name="Text Placeholder 3">
            <a:extLst>
              <a:ext uri="{FF2B5EF4-FFF2-40B4-BE49-F238E27FC236}">
                <a16:creationId xmlns:a16="http://schemas.microsoft.com/office/drawing/2014/main" id="{4056DD43-6612-C044-C3C0-B4D3453BB8B4}"/>
              </a:ext>
            </a:extLst>
          </p:cNvPr>
          <p:cNvSpPr txBox="1">
            <a:spLocks/>
          </p:cNvSpPr>
          <p:nvPr/>
        </p:nvSpPr>
        <p:spPr>
          <a:xfrm>
            <a:off x="8522841" y="4039815"/>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a:t>motor</a:t>
            </a:r>
          </a:p>
        </p:txBody>
      </p:sp>
      <p:sp>
        <p:nvSpPr>
          <p:cNvPr id="12" name="Text Placeholder 3">
            <a:extLst>
              <a:ext uri="{FF2B5EF4-FFF2-40B4-BE49-F238E27FC236}">
                <a16:creationId xmlns:a16="http://schemas.microsoft.com/office/drawing/2014/main" id="{9F4FB53E-4687-7D94-C99F-4D66F34F2B02}"/>
              </a:ext>
            </a:extLst>
          </p:cNvPr>
          <p:cNvSpPr txBox="1">
            <a:spLocks/>
          </p:cNvSpPr>
          <p:nvPr/>
        </p:nvSpPr>
        <p:spPr>
          <a:xfrm>
            <a:off x="4658942" y="2645082"/>
            <a:ext cx="1961164"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computer</a:t>
            </a:r>
          </a:p>
        </p:txBody>
      </p:sp>
      <p:pic>
        <p:nvPicPr>
          <p:cNvPr id="15" name="Picture 14">
            <a:extLst>
              <a:ext uri="{FF2B5EF4-FFF2-40B4-BE49-F238E27FC236}">
                <a16:creationId xmlns:a16="http://schemas.microsoft.com/office/drawing/2014/main" id="{673319F0-789B-80C6-CA08-159EC48532E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345717" y="3816075"/>
            <a:ext cx="1098274" cy="1098274"/>
          </a:xfrm>
          <a:prstGeom prst="rect">
            <a:avLst/>
          </a:prstGeom>
        </p:spPr>
      </p:pic>
      <p:sp>
        <p:nvSpPr>
          <p:cNvPr id="16" name="Text Placeholder 3">
            <a:extLst>
              <a:ext uri="{FF2B5EF4-FFF2-40B4-BE49-F238E27FC236}">
                <a16:creationId xmlns:a16="http://schemas.microsoft.com/office/drawing/2014/main" id="{B099876D-0421-1A3D-A0D5-8AEE74E04122}"/>
              </a:ext>
            </a:extLst>
          </p:cNvPr>
          <p:cNvSpPr txBox="1">
            <a:spLocks/>
          </p:cNvSpPr>
          <p:nvPr/>
        </p:nvSpPr>
        <p:spPr>
          <a:xfrm>
            <a:off x="3415620" y="4670760"/>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code</a:t>
            </a:r>
          </a:p>
        </p:txBody>
      </p:sp>
      <p:sp>
        <p:nvSpPr>
          <p:cNvPr id="17" name="Arrow: Up-Down 16">
            <a:extLst>
              <a:ext uri="{FF2B5EF4-FFF2-40B4-BE49-F238E27FC236}">
                <a16:creationId xmlns:a16="http://schemas.microsoft.com/office/drawing/2014/main" id="{851B5021-F24D-3C5F-D2D3-ABCD33EB33A9}"/>
              </a:ext>
            </a:extLst>
          </p:cNvPr>
          <p:cNvSpPr/>
          <p:nvPr/>
        </p:nvSpPr>
        <p:spPr>
          <a:xfrm>
            <a:off x="3726466" y="2935655"/>
            <a:ext cx="98627" cy="95250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18" name="Text Placeholder 3">
            <a:extLst>
              <a:ext uri="{FF2B5EF4-FFF2-40B4-BE49-F238E27FC236}">
                <a16:creationId xmlns:a16="http://schemas.microsoft.com/office/drawing/2014/main" id="{BB06C828-8F64-9EEB-0AAF-89A3C73E6E64}"/>
              </a:ext>
            </a:extLst>
          </p:cNvPr>
          <p:cNvSpPr txBox="1">
            <a:spLocks/>
          </p:cNvSpPr>
          <p:nvPr/>
        </p:nvSpPr>
        <p:spPr>
          <a:xfrm>
            <a:off x="3825092" y="3057828"/>
            <a:ext cx="2320939" cy="790393"/>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100"/>
              </a:lnSpc>
              <a:spcBef>
                <a:spcPts val="0"/>
              </a:spcBef>
              <a:buFont typeface="Arial" pitchFamily="34" charset="0"/>
              <a:buNone/>
            </a:pPr>
            <a:r>
              <a:rPr lang="en-AU" sz="2000" noProof="0" dirty="0">
                <a:latin typeface="Berlin Sans FB" panose="020E0602020502020306" pitchFamily="34" charset="0"/>
              </a:rPr>
              <a:t>interprets the sensor input and decides how to react</a:t>
            </a:r>
          </a:p>
        </p:txBody>
      </p:sp>
      <p:sp>
        <p:nvSpPr>
          <p:cNvPr id="19" name="Text Placeholder 3">
            <a:extLst>
              <a:ext uri="{FF2B5EF4-FFF2-40B4-BE49-F238E27FC236}">
                <a16:creationId xmlns:a16="http://schemas.microsoft.com/office/drawing/2014/main" id="{0A455F78-C2E5-0C92-D200-A24EDDCADCBA}"/>
              </a:ext>
            </a:extLst>
          </p:cNvPr>
          <p:cNvSpPr txBox="1">
            <a:spLocks/>
          </p:cNvSpPr>
          <p:nvPr/>
        </p:nvSpPr>
        <p:spPr>
          <a:xfrm>
            <a:off x="6033100" y="1904151"/>
            <a:ext cx="3087531" cy="452012"/>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600"/>
              </a:lnSpc>
              <a:spcBef>
                <a:spcPts val="0"/>
              </a:spcBef>
              <a:buFont typeface="Arial" pitchFamily="34" charset="0"/>
              <a:buNone/>
            </a:pPr>
            <a:r>
              <a:rPr lang="en-AU" sz="2400" dirty="0">
                <a:latin typeface="Berlin Sans FB" panose="020E0602020502020306" pitchFamily="34" charset="0"/>
              </a:rPr>
              <a:t>set motor position</a:t>
            </a:r>
            <a:endParaRPr lang="en-AU" sz="2400" noProof="0" dirty="0">
              <a:latin typeface="Berlin Sans FB" panose="020E0602020502020306" pitchFamily="34" charset="0"/>
            </a:endParaRPr>
          </a:p>
        </p:txBody>
      </p:sp>
    </p:spTree>
    <p:extLst>
      <p:ext uri="{BB962C8B-B14F-4D97-AF65-F5344CB8AC3E}">
        <p14:creationId xmlns:p14="http://schemas.microsoft.com/office/powerpoint/2010/main" val="815546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2F43F-5EC4-4D4E-FF22-EA74D1CBCD7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FC0EE3-EFBD-D638-AB79-F7FEDDD687DF}"/>
              </a:ext>
            </a:extLst>
          </p:cNvPr>
          <p:cNvSpPr>
            <a:spLocks noGrp="1"/>
          </p:cNvSpPr>
          <p:nvPr>
            <p:ph type="sldNum" sz="quarter" idx="12"/>
          </p:nvPr>
        </p:nvSpPr>
        <p:spPr/>
        <p:txBody>
          <a:bodyPr/>
          <a:lstStyle/>
          <a:p>
            <a:fld id="{B6F15528-21DE-4FAA-801E-634DDDAF4B2B}" type="slidenum">
              <a:rPr lang="en-AU" noProof="0" smtClean="0"/>
              <a:pPr/>
              <a:t>26</a:t>
            </a:fld>
            <a:endParaRPr lang="en-AU" noProof="0"/>
          </a:p>
        </p:txBody>
      </p:sp>
      <p:sp>
        <p:nvSpPr>
          <p:cNvPr id="9" name="arrow to computer">
            <a:extLst>
              <a:ext uri="{FF2B5EF4-FFF2-40B4-BE49-F238E27FC236}">
                <a16:creationId xmlns:a16="http://schemas.microsoft.com/office/drawing/2014/main" id="{34D39B21-0999-53AC-4063-F3F98301F3ED}"/>
              </a:ext>
            </a:extLst>
          </p:cNvPr>
          <p:cNvSpPr/>
          <p:nvPr/>
        </p:nvSpPr>
        <p:spPr>
          <a:xfrm>
            <a:off x="2060169" y="2137546"/>
            <a:ext cx="850995" cy="1388883"/>
          </a:xfrm>
          <a:prstGeom prst="bentArrow">
            <a:avLst>
              <a:gd name="adj1" fmla="val 9667"/>
              <a:gd name="adj2" fmla="val 13963"/>
              <a:gd name="adj3" fmla="val 37589"/>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14" name="arrow to motor">
            <a:extLst>
              <a:ext uri="{FF2B5EF4-FFF2-40B4-BE49-F238E27FC236}">
                <a16:creationId xmlns:a16="http://schemas.microsoft.com/office/drawing/2014/main" id="{E3C9975E-92EA-5A70-E8CC-314C8D57F9C2}"/>
              </a:ext>
            </a:extLst>
          </p:cNvPr>
          <p:cNvSpPr/>
          <p:nvPr/>
        </p:nvSpPr>
        <p:spPr>
          <a:xfrm rot="5400000">
            <a:off x="6734672" y="1269559"/>
            <a:ext cx="904900" cy="296149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23" name="arrow to computer text">
            <a:extLst>
              <a:ext uri="{FF2B5EF4-FFF2-40B4-BE49-F238E27FC236}">
                <a16:creationId xmlns:a16="http://schemas.microsoft.com/office/drawing/2014/main" id="{135F4F10-8A36-6C10-014F-F709425D37F0}"/>
              </a:ext>
            </a:extLst>
          </p:cNvPr>
          <p:cNvSpPr txBox="1">
            <a:spLocks/>
          </p:cNvSpPr>
          <p:nvPr/>
        </p:nvSpPr>
        <p:spPr>
          <a:xfrm>
            <a:off x="-146665" y="2188303"/>
            <a:ext cx="2208615" cy="138155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buFont typeface="Arial" pitchFamily="34" charset="0"/>
              <a:buNone/>
            </a:pPr>
            <a:r>
              <a:rPr lang="en-AU" sz="2400" noProof="0">
                <a:latin typeface="Berlin Sans FB" panose="020E0602020502020306" pitchFamily="34" charset="0"/>
              </a:rPr>
              <a:t>information from environment</a:t>
            </a:r>
          </a:p>
        </p:txBody>
      </p:sp>
      <p:sp>
        <p:nvSpPr>
          <p:cNvPr id="24" name="arrow to Blossom">
            <a:extLst>
              <a:ext uri="{FF2B5EF4-FFF2-40B4-BE49-F238E27FC236}">
                <a16:creationId xmlns:a16="http://schemas.microsoft.com/office/drawing/2014/main" id="{88A13A69-9CFC-2699-12DC-FC7C68C907A8}"/>
              </a:ext>
            </a:extLst>
          </p:cNvPr>
          <p:cNvSpPr/>
          <p:nvPr/>
        </p:nvSpPr>
        <p:spPr>
          <a:xfrm rot="11683058">
            <a:off x="7488427" y="4429788"/>
            <a:ext cx="1284862" cy="98544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25" name="set motor text">
            <a:extLst>
              <a:ext uri="{FF2B5EF4-FFF2-40B4-BE49-F238E27FC236}">
                <a16:creationId xmlns:a16="http://schemas.microsoft.com/office/drawing/2014/main" id="{2CA0A55F-BBAA-D97C-56A8-6CC2DBDA82AB}"/>
              </a:ext>
            </a:extLst>
          </p:cNvPr>
          <p:cNvSpPr txBox="1">
            <a:spLocks/>
          </p:cNvSpPr>
          <p:nvPr/>
        </p:nvSpPr>
        <p:spPr>
          <a:xfrm>
            <a:off x="6033100" y="1904151"/>
            <a:ext cx="3087531" cy="452012"/>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600"/>
              </a:lnSpc>
              <a:spcBef>
                <a:spcPts val="0"/>
              </a:spcBef>
              <a:buFont typeface="Arial" pitchFamily="34" charset="0"/>
              <a:buNone/>
            </a:pPr>
            <a:r>
              <a:rPr lang="en-AU" sz="2400" dirty="0">
                <a:latin typeface="Berlin Sans FB" panose="020E0602020502020306" pitchFamily="34" charset="0"/>
              </a:rPr>
              <a:t>set motor position</a:t>
            </a:r>
            <a:endParaRPr lang="en-AU" sz="2400" noProof="0" dirty="0">
              <a:latin typeface="Berlin Sans FB" panose="020E0602020502020306" pitchFamily="34" charset="0"/>
            </a:endParaRPr>
          </a:p>
        </p:txBody>
      </p:sp>
      <p:sp>
        <p:nvSpPr>
          <p:cNvPr id="31" name="input hand">
            <a:extLst>
              <a:ext uri="{FF2B5EF4-FFF2-40B4-BE49-F238E27FC236}">
                <a16:creationId xmlns:a16="http://schemas.microsoft.com/office/drawing/2014/main" id="{0FEFB594-1546-3117-2EB0-CD9224E4D061}"/>
              </a:ext>
            </a:extLst>
          </p:cNvPr>
          <p:cNvSpPr txBox="1">
            <a:spLocks/>
          </p:cNvSpPr>
          <p:nvPr/>
        </p:nvSpPr>
        <p:spPr>
          <a:xfrm>
            <a:off x="600687" y="5971357"/>
            <a:ext cx="3190360"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lnSpc>
                <a:spcPts val="2100"/>
              </a:lnSpc>
              <a:buFont typeface="Arial" pitchFamily="34" charset="0"/>
              <a:buNone/>
            </a:pPr>
            <a:r>
              <a:rPr lang="en-AU" sz="2800" noProof="0" dirty="0"/>
              <a:t>Input     </a:t>
            </a:r>
            <a:r>
              <a:rPr lang="en-AU" sz="2800" noProof="0" dirty="0">
                <a:noFill/>
              </a:rPr>
              <a:t>.</a:t>
            </a:r>
            <a:br>
              <a:rPr lang="en-AU" sz="2400" noProof="0" dirty="0">
                <a:noFill/>
              </a:rPr>
            </a:br>
            <a:r>
              <a:rPr lang="en-AU" sz="2000" dirty="0">
                <a:latin typeface="Berlin Sans FB" panose="020E0602020502020306" pitchFamily="34" charset="0"/>
              </a:rPr>
              <a:t>(hand approaching)</a:t>
            </a:r>
            <a:endParaRPr lang="en-AU" sz="2000" noProof="0" dirty="0">
              <a:latin typeface="Berlin Sans FB" panose="020E0602020502020306" pitchFamily="34" charset="0"/>
            </a:endParaRPr>
          </a:p>
        </p:txBody>
      </p:sp>
      <p:sp>
        <p:nvSpPr>
          <p:cNvPr id="44" name="arrow to sensor">
            <a:extLst>
              <a:ext uri="{FF2B5EF4-FFF2-40B4-BE49-F238E27FC236}">
                <a16:creationId xmlns:a16="http://schemas.microsoft.com/office/drawing/2014/main" id="{5502D4D1-BA66-684D-D356-324B56736565}"/>
              </a:ext>
            </a:extLst>
          </p:cNvPr>
          <p:cNvSpPr/>
          <p:nvPr/>
        </p:nvSpPr>
        <p:spPr>
          <a:xfrm rot="16200000">
            <a:off x="2161664" y="4985992"/>
            <a:ext cx="766639" cy="985443"/>
          </a:xfrm>
          <a:prstGeom prst="bentArrow">
            <a:avLst>
              <a:gd name="adj1" fmla="val 9100"/>
              <a:gd name="adj2" fmla="val 12082"/>
              <a:gd name="adj3" fmla="val 31005"/>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pic>
        <p:nvPicPr>
          <p:cNvPr id="5" name="hand approaching">
            <a:extLst>
              <a:ext uri="{FF2B5EF4-FFF2-40B4-BE49-F238E27FC236}">
                <a16:creationId xmlns:a16="http://schemas.microsoft.com/office/drawing/2014/main" id="{DD591F7D-C0E9-1814-4BC8-0012FF759E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3402" y="5224587"/>
            <a:ext cx="1340467" cy="1340467"/>
          </a:xfrm>
          <a:prstGeom prst="rect">
            <a:avLst/>
          </a:prstGeom>
        </p:spPr>
      </p:pic>
      <p:pic>
        <p:nvPicPr>
          <p:cNvPr id="20" name="sensor image">
            <a:extLst>
              <a:ext uri="{FF2B5EF4-FFF2-40B4-BE49-F238E27FC236}">
                <a16:creationId xmlns:a16="http://schemas.microsoft.com/office/drawing/2014/main" id="{15438F92-537B-D1C8-6C56-7B83068261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4114">
            <a:off x="401579" y="3590324"/>
            <a:ext cx="2560833" cy="1446871"/>
          </a:xfrm>
          <a:prstGeom prst="rect">
            <a:avLst/>
          </a:prstGeom>
        </p:spPr>
      </p:pic>
      <p:sp>
        <p:nvSpPr>
          <p:cNvPr id="26" name="sensor text">
            <a:extLst>
              <a:ext uri="{FF2B5EF4-FFF2-40B4-BE49-F238E27FC236}">
                <a16:creationId xmlns:a16="http://schemas.microsoft.com/office/drawing/2014/main" id="{C7943BD9-94B2-1C2B-5E64-B9E9F82C8D01}"/>
              </a:ext>
            </a:extLst>
          </p:cNvPr>
          <p:cNvSpPr>
            <a:spLocks noGrp="1"/>
          </p:cNvSpPr>
          <p:nvPr>
            <p:ph type="body" sz="quarter" idx="14"/>
          </p:nvPr>
        </p:nvSpPr>
        <p:spPr>
          <a:xfrm>
            <a:off x="54076" y="4972252"/>
            <a:ext cx="2208615" cy="766639"/>
          </a:xfrm>
        </p:spPr>
        <p:txBody>
          <a:bodyPr/>
          <a:lstStyle/>
          <a:p>
            <a:pPr marL="0" indent="0" algn="ctr">
              <a:lnSpc>
                <a:spcPts val="2900"/>
              </a:lnSpc>
              <a:buNone/>
            </a:pPr>
            <a:r>
              <a:rPr lang="en-AU" dirty="0">
                <a:latin typeface="Berlin Sans FB Demi" panose="020E0802020502020306" pitchFamily="34" charset="0"/>
              </a:rPr>
              <a:t> ultrasonic sensor</a:t>
            </a:r>
          </a:p>
        </p:txBody>
      </p:sp>
      <p:pic>
        <p:nvPicPr>
          <p:cNvPr id="28" name="computer image">
            <a:extLst>
              <a:ext uri="{FF2B5EF4-FFF2-40B4-BE49-F238E27FC236}">
                <a16:creationId xmlns:a16="http://schemas.microsoft.com/office/drawing/2014/main" id="{D1D75E12-494E-4EE8-F480-3E23501E0D95}"/>
              </a:ext>
            </a:extLst>
          </p:cNvPr>
          <p:cNvPicPr>
            <a:picLocks noChangeAspect="1"/>
          </p:cNvPicPr>
          <p:nvPr/>
        </p:nvPicPr>
        <p:blipFill>
          <a:blip r:embed="rId5" cstate="print">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51205" b="94805" l="9974" r="89983">
                        <a14:foregroundMark x1="30460" y1="53602" x2="64874" y2="55445"/>
                        <a14:foregroundMark x1="12099" y1="52618" x2="30304" y2="53593"/>
                        <a14:foregroundMark x1="64874" y1="55445" x2="79445" y2="54863"/>
                        <a14:foregroundMark x1="69829" y1="54231" x2="63010" y2="53782"/>
                        <a14:foregroundMark x1="79445" y1="54863" x2="69832" y2="54231"/>
                        <a14:foregroundMark x1="17953" y1="51455" x2="26279" y2="53325"/>
                        <a14:foregroundMark x1="21162" y1="51205" x2="27277" y2="53117"/>
                        <a14:foregroundMark x1="82871" y1="55694" x2="72810" y2="53782"/>
                        <a14:foregroundMark x1="11622" y1="53325" x2="20165" y2="51455"/>
                        <a14:foregroundMark x1="15785" y1="51704" x2="27537" y2="54738"/>
                        <a14:foregroundMark x1="73807" y1="70698" x2="77233" y2="76309"/>
                        <a14:foregroundMark x1="42194" y1="72111" x2="43192" y2="77722"/>
                        <a14:foregroundMark x1="19688" y1="81255" x2="26279" y2="81505"/>
                        <a14:foregroundMark x1="76973" y1="72818" x2="76496" y2="81712"/>
                        <a14:foregroundMark x1="75022" y1="72818" x2="75022" y2="77722"/>
                        <a14:foregroundMark x1="77233" y1="75644" x2="73547" y2="73982"/>
                        <a14:foregroundMark x1="78448" y1="77972" x2="71119" y2="69534"/>
                        <a14:foregroundMark x1="74761" y1="78221" x2="78187" y2="69992"/>
                        <a14:foregroundMark x1="76236" y1="74231" x2="77450" y2="75644"/>
                        <a14:foregroundMark x1="76496" y1="74688" x2="76496" y2="74688"/>
                        <a14:foregroundMark x1="76496" y1="74688" x2="76496" y2="74688"/>
                        <a14:foregroundMark x1="76496" y1="74688" x2="76496" y2="74688"/>
                        <a14:foregroundMark x1="76496" y1="74688" x2="76496" y2="74688"/>
                        <a14:foregroundMark x1="76496" y1="74688" x2="76496" y2="74688"/>
                        <a14:foregroundMark x1="76496" y1="74688" x2="76496" y2="74688"/>
                        <a14:foregroundMark x1="75759" y1="74439" x2="77710" y2="76101"/>
                        <a14:foregroundMark x1="75282" y1="78221" x2="75282" y2="68579"/>
                        <a14:foregroundMark x1="79185" y1="81006" x2="73070" y2="55195"/>
                        <a14:foregroundMark x1="81873" y1="55195" x2="74761" y2="55445"/>
                        <a14:backgroundMark x1="29965" y1="88071" x2="59714" y2="87988"/>
                        <a14:backgroundMark x1="59714" y1="87988" x2="87988" y2="88071"/>
                        <a14:backgroundMark x1="39983" y1="52161" x2="38985" y2="48670"/>
                        <a14:backgroundMark x1="49263" y1="52868" x2="49046" y2="49377"/>
                        <a14:backgroundMark x1="53946" y1="52868" x2="55898" y2="48421"/>
                        <a14:backgroundMark x1="30182" y1="51455" x2="29445" y2="47465"/>
                        <a14:backgroundMark x1="30659" y1="54738" x2="29922" y2="51704"/>
                        <a14:backgroundMark x1="74761" y1="53117" x2="71075" y2="50540"/>
                        <a14:backgroundMark x1="69601" y1="52411" x2="70078" y2="49834"/>
                        <a14:backgroundMark x1="69601" y1="53574" x2="69341" y2="51704"/>
                        <a14:backgroundMark x1="74501" y1="50083" x2="76193" y2="46800"/>
                        <a14:backgroundMark x1="77667" y1="49834" x2="39722" y2="48171"/>
                        <a14:backgroundMark x1="39722" y1="48171" x2="58586" y2="52618"/>
                        <a14:backgroundMark x1="58586" y1="52618" x2="72680" y2="52161"/>
                        <a14:backgroundMark x1="72680" y1="52161" x2="75239" y2="52161"/>
                      </a14:backgroundRemoval>
                    </a14:imgEffect>
                  </a14:imgLayer>
                </a14:imgProps>
              </a:ext>
              <a:ext uri="{28A0092B-C50C-407E-A947-70E740481C1C}">
                <a14:useLocalDpi xmlns:a14="http://schemas.microsoft.com/office/drawing/2010/main" val="0"/>
              </a:ext>
            </a:extLst>
          </a:blip>
          <a:srcRect l="6594" t="48131" r="11074" b="11275"/>
          <a:stretch>
            <a:fillRect/>
          </a:stretch>
        </p:blipFill>
        <p:spPr>
          <a:xfrm>
            <a:off x="2771480" y="1301309"/>
            <a:ext cx="3169861" cy="1630692"/>
          </a:xfrm>
          <a:prstGeom prst="rect">
            <a:avLst/>
          </a:prstGeom>
        </p:spPr>
      </p:pic>
      <p:pic>
        <p:nvPicPr>
          <p:cNvPr id="10" name="motor image" descr="A green and blue device with wires&#10;&#10;AI-generated content may be incorrect.">
            <a:extLst>
              <a:ext uri="{FF2B5EF4-FFF2-40B4-BE49-F238E27FC236}">
                <a16:creationId xmlns:a16="http://schemas.microsoft.com/office/drawing/2014/main" id="{F8477502-A707-8944-AAE9-30C33EE0A67C}"/>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3434" b="89980" l="9974" r="89939">
                        <a14:foregroundMark x1="47682" y1="10020" x2="31146" y2="11636"/>
                        <a14:foregroundMark x1="55381" y1="3434" x2="27559" y2="3434"/>
                      </a14:backgroundRemoval>
                    </a14:imgEffect>
                  </a14:imgLayer>
                </a14:imgProps>
              </a:ext>
              <a:ext uri="{28A0092B-C50C-407E-A947-70E740481C1C}">
                <a14:useLocalDpi xmlns:a14="http://schemas.microsoft.com/office/drawing/2010/main" val="0"/>
              </a:ext>
            </a:extLst>
          </a:blip>
          <a:stretch>
            <a:fillRect/>
          </a:stretch>
        </p:blipFill>
        <p:spPr>
          <a:xfrm rot="16200000">
            <a:off x="8434436" y="1909845"/>
            <a:ext cx="1592080" cy="3448278"/>
          </a:xfrm>
          <a:prstGeom prst="rect">
            <a:avLst/>
          </a:prstGeom>
        </p:spPr>
      </p:pic>
      <p:sp>
        <p:nvSpPr>
          <p:cNvPr id="11" name="motor text">
            <a:extLst>
              <a:ext uri="{FF2B5EF4-FFF2-40B4-BE49-F238E27FC236}">
                <a16:creationId xmlns:a16="http://schemas.microsoft.com/office/drawing/2014/main" id="{7BED3CE6-2FE5-3447-2887-66D81CCB136F}"/>
              </a:ext>
            </a:extLst>
          </p:cNvPr>
          <p:cNvSpPr txBox="1">
            <a:spLocks/>
          </p:cNvSpPr>
          <p:nvPr/>
        </p:nvSpPr>
        <p:spPr>
          <a:xfrm>
            <a:off x="8522841" y="4039815"/>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a:t>motor</a:t>
            </a:r>
          </a:p>
        </p:txBody>
      </p:sp>
      <p:pic>
        <p:nvPicPr>
          <p:cNvPr id="12" name="Blossom image">
            <a:extLst>
              <a:ext uri="{FF2B5EF4-FFF2-40B4-BE49-F238E27FC236}">
                <a16:creationId xmlns:a16="http://schemas.microsoft.com/office/drawing/2014/main" id="{1448B967-4C72-310D-56E1-746DBA890F9B}"/>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9441" b="95455" l="37167" r="60917">
                        <a14:foregroundMark x1="37167" y1="20455" x2="38750" y2="22902"/>
                        <a14:foregroundMark x1="60833" y1="12762" x2="60917" y2="16783"/>
                        <a14:foregroundMark x1="56083" y1="12937" x2="59667" y2="12937"/>
                        <a14:foregroundMark x1="37250" y1="16783" x2="39750" y2="16608"/>
                        <a14:foregroundMark x1="43917" y1="92308" x2="52083" y2="92308"/>
                        <a14:foregroundMark x1="52083" y1="92308" x2="59833" y2="92133"/>
                        <a14:foregroundMark x1="50000" y1="37587" x2="51250" y2="41084"/>
                        <a14:foregroundMark x1="53917" y1="29196" x2="54417" y2="32168"/>
                        <a14:foregroundMark x1="45000" y1="31643" x2="47000" y2="34965"/>
                        <a14:foregroundMark x1="45750" y1="94930" x2="49583" y2="95455"/>
                        <a14:foregroundMark x1="60167" y1="94406" x2="59250" y2="94755"/>
                      </a14:backgroundRemoval>
                    </a14:imgEffect>
                  </a14:imgLayer>
                </a14:imgProps>
              </a:ext>
              <a:ext uri="{28A0092B-C50C-407E-A947-70E740481C1C}">
                <a14:useLocalDpi xmlns:a14="http://schemas.microsoft.com/office/drawing/2010/main" val="0"/>
              </a:ext>
            </a:extLst>
          </a:blip>
          <a:srcRect l="35506" r="36599"/>
          <a:stretch>
            <a:fillRect/>
          </a:stretch>
        </p:blipFill>
        <p:spPr>
          <a:xfrm>
            <a:off x="6217409" y="3951132"/>
            <a:ext cx="1289987" cy="2204347"/>
          </a:xfrm>
          <a:prstGeom prst="rect">
            <a:avLst/>
          </a:prstGeom>
        </p:spPr>
      </p:pic>
      <p:sp>
        <p:nvSpPr>
          <p:cNvPr id="13" name="Blossom text">
            <a:extLst>
              <a:ext uri="{FF2B5EF4-FFF2-40B4-BE49-F238E27FC236}">
                <a16:creationId xmlns:a16="http://schemas.microsoft.com/office/drawing/2014/main" id="{B834673C-62F2-605E-DBBD-D988F061F0EB}"/>
              </a:ext>
            </a:extLst>
          </p:cNvPr>
          <p:cNvSpPr txBox="1">
            <a:spLocks/>
          </p:cNvSpPr>
          <p:nvPr/>
        </p:nvSpPr>
        <p:spPr>
          <a:xfrm>
            <a:off x="5850184" y="6042990"/>
            <a:ext cx="3068284"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400" noProof="0" dirty="0"/>
              <a:t>Blossom moves</a:t>
            </a:r>
          </a:p>
        </p:txBody>
      </p:sp>
      <p:sp>
        <p:nvSpPr>
          <p:cNvPr id="15" name="computer text">
            <a:extLst>
              <a:ext uri="{FF2B5EF4-FFF2-40B4-BE49-F238E27FC236}">
                <a16:creationId xmlns:a16="http://schemas.microsoft.com/office/drawing/2014/main" id="{3B559B3B-011F-AD53-A7B8-3AC2B374972E}"/>
              </a:ext>
            </a:extLst>
          </p:cNvPr>
          <p:cNvSpPr txBox="1">
            <a:spLocks/>
          </p:cNvSpPr>
          <p:nvPr/>
        </p:nvSpPr>
        <p:spPr>
          <a:xfrm>
            <a:off x="4658942" y="2645082"/>
            <a:ext cx="1961164"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computer</a:t>
            </a:r>
          </a:p>
        </p:txBody>
      </p:sp>
      <p:pic>
        <p:nvPicPr>
          <p:cNvPr id="16" name="code image">
            <a:extLst>
              <a:ext uri="{FF2B5EF4-FFF2-40B4-BE49-F238E27FC236}">
                <a16:creationId xmlns:a16="http://schemas.microsoft.com/office/drawing/2014/main" id="{1BF74FD8-298A-7574-EC3E-251E71E3494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45717" y="3816075"/>
            <a:ext cx="1098274" cy="1098274"/>
          </a:xfrm>
          <a:prstGeom prst="rect">
            <a:avLst/>
          </a:prstGeom>
        </p:spPr>
      </p:pic>
      <p:sp>
        <p:nvSpPr>
          <p:cNvPr id="17" name="code text">
            <a:extLst>
              <a:ext uri="{FF2B5EF4-FFF2-40B4-BE49-F238E27FC236}">
                <a16:creationId xmlns:a16="http://schemas.microsoft.com/office/drawing/2014/main" id="{6D200FA5-26B5-2205-2F0F-A9B5765B4919}"/>
              </a:ext>
            </a:extLst>
          </p:cNvPr>
          <p:cNvSpPr txBox="1">
            <a:spLocks/>
          </p:cNvSpPr>
          <p:nvPr/>
        </p:nvSpPr>
        <p:spPr>
          <a:xfrm>
            <a:off x="3415620" y="4670760"/>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code</a:t>
            </a:r>
          </a:p>
        </p:txBody>
      </p:sp>
      <p:sp>
        <p:nvSpPr>
          <p:cNvPr id="18" name="arrow to code">
            <a:extLst>
              <a:ext uri="{FF2B5EF4-FFF2-40B4-BE49-F238E27FC236}">
                <a16:creationId xmlns:a16="http://schemas.microsoft.com/office/drawing/2014/main" id="{DC60C500-959D-CD7C-3EB1-97BD4CC8ABF3}"/>
              </a:ext>
            </a:extLst>
          </p:cNvPr>
          <p:cNvSpPr/>
          <p:nvPr/>
        </p:nvSpPr>
        <p:spPr>
          <a:xfrm>
            <a:off x="3726466" y="2935655"/>
            <a:ext cx="98627" cy="95250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29" name="code explained">
            <a:extLst>
              <a:ext uri="{FF2B5EF4-FFF2-40B4-BE49-F238E27FC236}">
                <a16:creationId xmlns:a16="http://schemas.microsoft.com/office/drawing/2014/main" id="{6F5A3F99-C278-6680-4035-2014DA3B14CE}"/>
              </a:ext>
            </a:extLst>
          </p:cNvPr>
          <p:cNvSpPr txBox="1">
            <a:spLocks/>
          </p:cNvSpPr>
          <p:nvPr/>
        </p:nvSpPr>
        <p:spPr>
          <a:xfrm>
            <a:off x="3825092" y="3057828"/>
            <a:ext cx="2320939" cy="790393"/>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100"/>
              </a:lnSpc>
              <a:spcBef>
                <a:spcPts val="0"/>
              </a:spcBef>
              <a:buFont typeface="Arial" pitchFamily="34" charset="0"/>
              <a:buNone/>
            </a:pPr>
            <a:r>
              <a:rPr lang="en-AU" sz="2000" noProof="0" dirty="0">
                <a:latin typeface="Berlin Sans FB" panose="020E0602020502020306" pitchFamily="34" charset="0"/>
              </a:rPr>
              <a:t>interprets the sensor input and decides how to react</a:t>
            </a:r>
          </a:p>
        </p:txBody>
      </p:sp>
      <p:sp>
        <p:nvSpPr>
          <p:cNvPr id="3" name="Heading">
            <a:extLst>
              <a:ext uri="{FF2B5EF4-FFF2-40B4-BE49-F238E27FC236}">
                <a16:creationId xmlns:a16="http://schemas.microsoft.com/office/drawing/2014/main" id="{EA6F224C-5CA5-008D-9688-528867D0798A}"/>
              </a:ext>
            </a:extLst>
          </p:cNvPr>
          <p:cNvSpPr>
            <a:spLocks noGrp="1"/>
          </p:cNvSpPr>
          <p:nvPr>
            <p:ph type="body" sz="quarter" idx="13"/>
          </p:nvPr>
        </p:nvSpPr>
        <p:spPr>
          <a:xfrm>
            <a:off x="489396" y="549236"/>
            <a:ext cx="6033952" cy="952500"/>
          </a:xfrm>
        </p:spPr>
        <p:txBody>
          <a:bodyPr/>
          <a:lstStyle/>
          <a:p>
            <a:r>
              <a:rPr lang="en-AU" noProof="0" dirty="0"/>
              <a:t>Robot Control Process</a:t>
            </a:r>
          </a:p>
        </p:txBody>
      </p:sp>
    </p:spTree>
    <p:extLst>
      <p:ext uri="{BB962C8B-B14F-4D97-AF65-F5344CB8AC3E}">
        <p14:creationId xmlns:p14="http://schemas.microsoft.com/office/powerpoint/2010/main" val="2212003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remove" nodeType="withEffect">
                                  <p:stCondLst>
                                    <p:cond delay="0"/>
                                  </p:stCondLst>
                                  <p:childTnLst>
                                    <p:animRot by="120000">
                                      <p:cBhvr>
                                        <p:cTn id="6" dur="100" fill="hold">
                                          <p:stCondLst>
                                            <p:cond delay="0"/>
                                          </p:stCondLst>
                                        </p:cTn>
                                        <p:tgtEl>
                                          <p:spTgt spid="12"/>
                                        </p:tgtEl>
                                        <p:attrNameLst>
                                          <p:attrName>r</p:attrName>
                                        </p:attrNameLst>
                                      </p:cBhvr>
                                    </p:animRot>
                                    <p:animRot by="-240000">
                                      <p:cBhvr>
                                        <p:cTn id="7" dur="200" fill="hold">
                                          <p:stCondLst>
                                            <p:cond delay="200"/>
                                          </p:stCondLst>
                                        </p:cTn>
                                        <p:tgtEl>
                                          <p:spTgt spid="12"/>
                                        </p:tgtEl>
                                        <p:attrNameLst>
                                          <p:attrName>r</p:attrName>
                                        </p:attrNameLst>
                                      </p:cBhvr>
                                    </p:animRot>
                                    <p:animRot by="240000">
                                      <p:cBhvr>
                                        <p:cTn id="8" dur="200" fill="hold">
                                          <p:stCondLst>
                                            <p:cond delay="400"/>
                                          </p:stCondLst>
                                        </p:cTn>
                                        <p:tgtEl>
                                          <p:spTgt spid="12"/>
                                        </p:tgtEl>
                                        <p:attrNameLst>
                                          <p:attrName>r</p:attrName>
                                        </p:attrNameLst>
                                      </p:cBhvr>
                                    </p:animRot>
                                    <p:animRot by="-240000">
                                      <p:cBhvr>
                                        <p:cTn id="9" dur="200" fill="hold">
                                          <p:stCondLst>
                                            <p:cond delay="600"/>
                                          </p:stCondLst>
                                        </p:cTn>
                                        <p:tgtEl>
                                          <p:spTgt spid="12"/>
                                        </p:tgtEl>
                                        <p:attrNameLst>
                                          <p:attrName>r</p:attrName>
                                        </p:attrNameLst>
                                      </p:cBhvr>
                                    </p:animRot>
                                    <p:animRot by="120000">
                                      <p:cBhvr>
                                        <p:cTn id="10" dur="200" fill="hold">
                                          <p:stCondLst>
                                            <p:cond delay="80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61B1A3-4BEF-AA68-1622-498B6107C11D}"/>
              </a:ext>
            </a:extLst>
          </p:cNvPr>
          <p:cNvSpPr>
            <a:spLocks noGrp="1"/>
          </p:cNvSpPr>
          <p:nvPr>
            <p:ph type="sldNum" sz="quarter" idx="12"/>
          </p:nvPr>
        </p:nvSpPr>
        <p:spPr/>
        <p:txBody>
          <a:bodyPr/>
          <a:lstStyle/>
          <a:p>
            <a:fld id="{B6F15528-21DE-4FAA-801E-634DDDAF4B2B}" type="slidenum">
              <a:rPr lang="en-US" smtClean="0"/>
              <a:pPr/>
              <a:t>27</a:t>
            </a:fld>
            <a:endParaRPr lang="en-US"/>
          </a:p>
        </p:txBody>
      </p:sp>
      <p:sp>
        <p:nvSpPr>
          <p:cNvPr id="3" name="Text Placeholder 2">
            <a:extLst>
              <a:ext uri="{FF2B5EF4-FFF2-40B4-BE49-F238E27FC236}">
                <a16:creationId xmlns:a16="http://schemas.microsoft.com/office/drawing/2014/main" id="{83EA4D8C-D44A-F726-5C06-F1FABC720487}"/>
              </a:ext>
            </a:extLst>
          </p:cNvPr>
          <p:cNvSpPr>
            <a:spLocks noGrp="1"/>
          </p:cNvSpPr>
          <p:nvPr>
            <p:ph type="body" sz="quarter" idx="13"/>
          </p:nvPr>
        </p:nvSpPr>
        <p:spPr/>
        <p:txBody>
          <a:bodyPr/>
          <a:lstStyle/>
          <a:p>
            <a:r>
              <a:rPr lang="en-AU"/>
              <a:t>Binary</a:t>
            </a:r>
          </a:p>
        </p:txBody>
      </p:sp>
      <p:sp>
        <p:nvSpPr>
          <p:cNvPr id="4" name="Text Placeholder 3">
            <a:extLst>
              <a:ext uri="{FF2B5EF4-FFF2-40B4-BE49-F238E27FC236}">
                <a16:creationId xmlns:a16="http://schemas.microsoft.com/office/drawing/2014/main" id="{4D9CA584-E1DA-9424-9276-FBE2D26141AD}"/>
              </a:ext>
            </a:extLst>
          </p:cNvPr>
          <p:cNvSpPr>
            <a:spLocks noGrp="1"/>
          </p:cNvSpPr>
          <p:nvPr>
            <p:ph type="body" sz="quarter" idx="14"/>
          </p:nvPr>
        </p:nvSpPr>
        <p:spPr>
          <a:xfrm>
            <a:off x="243526" y="1379629"/>
            <a:ext cx="9525314" cy="5442632"/>
          </a:xfrm>
        </p:spPr>
        <p:txBody>
          <a:bodyPr/>
          <a:lstStyle/>
          <a:p>
            <a:pPr marL="0" indent="0">
              <a:lnSpc>
                <a:spcPct val="150000"/>
              </a:lnSpc>
              <a:buNone/>
            </a:pPr>
            <a:r>
              <a:rPr lang="en-AU" b="1" dirty="0"/>
              <a:t>Example Script:</a:t>
            </a:r>
          </a:p>
          <a:p>
            <a:pPr>
              <a:lnSpc>
                <a:spcPct val="150000"/>
              </a:lnSpc>
            </a:pPr>
            <a:r>
              <a:rPr lang="en-AU" i="1" dirty="0"/>
              <a:t>“Now we know that sensors help robots gather information </a:t>
            </a:r>
            <a:r>
              <a:rPr lang="en-AU" dirty="0"/>
              <a:t>(e.g., sound waves, light or press of a button)</a:t>
            </a:r>
            <a:r>
              <a:rPr lang="en-AU" i="1" dirty="0"/>
              <a:t>. The different robot parts now need to convert this information into ‘messages’ that its computer can use to make decisions – such as how to respond or move through the environment.</a:t>
            </a:r>
          </a:p>
          <a:p>
            <a:pPr>
              <a:lnSpc>
                <a:spcPct val="150000"/>
              </a:lnSpc>
            </a:pPr>
            <a:r>
              <a:rPr lang="en-AU" i="1" dirty="0"/>
              <a:t>Computers are electrical, so all information that is sent into a computer, processed in a computer or sent out from computer is in the form of electrical signals.</a:t>
            </a:r>
          </a:p>
          <a:p>
            <a:pPr>
              <a:lnSpc>
                <a:spcPct val="150000"/>
              </a:lnSpc>
            </a:pPr>
            <a:r>
              <a:rPr lang="en-AU" i="1" dirty="0"/>
              <a:t>A simple electrical device we all know are light bulbs. They can be either on or off. </a:t>
            </a:r>
          </a:p>
          <a:p>
            <a:pPr>
              <a:lnSpc>
                <a:spcPct val="150000"/>
              </a:lnSpc>
            </a:pPr>
            <a:r>
              <a:rPr lang="en-AU" i="1" dirty="0"/>
              <a:t>Inside of computers, information is processed with lots of tiny micro transistors that work like lightbulbs. They can also either be flipped on or off, depending on whether they receive electrical input or not”</a:t>
            </a:r>
          </a:p>
          <a:p>
            <a:pPr marL="0" indent="0">
              <a:lnSpc>
                <a:spcPct val="150000"/>
              </a:lnSpc>
              <a:buNone/>
            </a:pPr>
            <a:r>
              <a:rPr lang="en-AU" b="1" dirty="0"/>
              <a:t>Instruction Note:</a:t>
            </a:r>
          </a:p>
          <a:p>
            <a:pPr>
              <a:lnSpc>
                <a:spcPct val="150000"/>
              </a:lnSpc>
            </a:pPr>
            <a:r>
              <a:rPr lang="en-AU" dirty="0"/>
              <a:t>When talking about electrical signals being on or off, you can show this using the light switch of the classroom light. </a:t>
            </a:r>
          </a:p>
          <a:p>
            <a:pPr>
              <a:lnSpc>
                <a:spcPct val="150000"/>
              </a:lnSpc>
            </a:pPr>
            <a:r>
              <a:rPr lang="en-AU" dirty="0"/>
              <a:t>A great video explanation of this: </a:t>
            </a:r>
            <a:r>
              <a:rPr lang="en-AU" dirty="0">
                <a:hlinkClick r:id="rId3"/>
              </a:rPr>
              <a:t>https://www.youtube.com/watch?v=Xpk67YzOn5w</a:t>
            </a:r>
            <a:r>
              <a:rPr lang="en-AU" dirty="0"/>
              <a:t> </a:t>
            </a:r>
            <a:endParaRPr lang="en-AU" b="1" dirty="0"/>
          </a:p>
          <a:p>
            <a:pPr>
              <a:lnSpc>
                <a:spcPct val="150000"/>
              </a:lnSpc>
            </a:pPr>
            <a:endParaRPr lang="en-AU" dirty="0"/>
          </a:p>
        </p:txBody>
      </p:sp>
    </p:spTree>
    <p:extLst>
      <p:ext uri="{BB962C8B-B14F-4D97-AF65-F5344CB8AC3E}">
        <p14:creationId xmlns:p14="http://schemas.microsoft.com/office/powerpoint/2010/main" val="3615453184"/>
      </p:ext>
    </p:extLst>
  </p:cSld>
  <p:clrMapOvr>
    <a:masterClrMapping/>
  </p:clrMapOvr>
  <p:extLst>
    <p:ext uri="{6950BFC3-D8DA-4A85-94F7-54DA5524770B}">
      <p188:commentRel xmlns:p188="http://schemas.microsoft.com/office/powerpoint/2018/8/main" r:id="rId2"/>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A4104-D096-985A-25F3-C2C06E71765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458D40-6932-7BE0-D800-A44ABDE36EB8}"/>
              </a:ext>
            </a:extLst>
          </p:cNvPr>
          <p:cNvSpPr>
            <a:spLocks noGrp="1"/>
          </p:cNvSpPr>
          <p:nvPr>
            <p:ph type="sldNum" sz="quarter" idx="12"/>
          </p:nvPr>
        </p:nvSpPr>
        <p:spPr/>
        <p:txBody>
          <a:bodyPr/>
          <a:lstStyle/>
          <a:p>
            <a:fld id="{B6F15528-21DE-4FAA-801E-634DDDAF4B2B}" type="slidenum">
              <a:rPr lang="en-AU" noProof="0" smtClean="0"/>
              <a:pPr/>
              <a:t>28</a:t>
            </a:fld>
            <a:endParaRPr lang="en-AU" noProof="0"/>
          </a:p>
        </p:txBody>
      </p:sp>
      <p:sp>
        <p:nvSpPr>
          <p:cNvPr id="3" name="Text Placeholder 2">
            <a:extLst>
              <a:ext uri="{FF2B5EF4-FFF2-40B4-BE49-F238E27FC236}">
                <a16:creationId xmlns:a16="http://schemas.microsoft.com/office/drawing/2014/main" id="{7329DBBC-4F42-7ED9-6168-6EA64F450160}"/>
              </a:ext>
            </a:extLst>
          </p:cNvPr>
          <p:cNvSpPr>
            <a:spLocks noGrp="1"/>
          </p:cNvSpPr>
          <p:nvPr>
            <p:ph type="body" sz="quarter" idx="13"/>
          </p:nvPr>
        </p:nvSpPr>
        <p:spPr>
          <a:xfrm>
            <a:off x="3196524" y="5905500"/>
            <a:ext cx="6033952" cy="952500"/>
          </a:xfrm>
        </p:spPr>
        <p:txBody>
          <a:bodyPr/>
          <a:lstStyle/>
          <a:p>
            <a:r>
              <a:rPr lang="en-AU" sz="3200" noProof="0" dirty="0"/>
              <a:t>How do the parts communicate?</a:t>
            </a:r>
          </a:p>
        </p:txBody>
      </p:sp>
      <p:sp>
        <p:nvSpPr>
          <p:cNvPr id="9" name="Arrow: Bent 8">
            <a:extLst>
              <a:ext uri="{FF2B5EF4-FFF2-40B4-BE49-F238E27FC236}">
                <a16:creationId xmlns:a16="http://schemas.microsoft.com/office/drawing/2014/main" id="{1301EB4F-9719-621A-0833-1A509F0D7A07}"/>
              </a:ext>
            </a:extLst>
          </p:cNvPr>
          <p:cNvSpPr/>
          <p:nvPr/>
        </p:nvSpPr>
        <p:spPr>
          <a:xfrm>
            <a:off x="2060169" y="2137546"/>
            <a:ext cx="850995" cy="1388883"/>
          </a:xfrm>
          <a:prstGeom prst="bentArrow">
            <a:avLst>
              <a:gd name="adj1" fmla="val 9667"/>
              <a:gd name="adj2" fmla="val 13963"/>
              <a:gd name="adj3" fmla="val 37589"/>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14" name="Arrow: Bent 13">
            <a:extLst>
              <a:ext uri="{FF2B5EF4-FFF2-40B4-BE49-F238E27FC236}">
                <a16:creationId xmlns:a16="http://schemas.microsoft.com/office/drawing/2014/main" id="{FC56D83B-3E4C-4F29-8283-F9A482502CA3}"/>
              </a:ext>
            </a:extLst>
          </p:cNvPr>
          <p:cNvSpPr/>
          <p:nvPr/>
        </p:nvSpPr>
        <p:spPr>
          <a:xfrm rot="5400000">
            <a:off x="6734672" y="1269559"/>
            <a:ext cx="904900" cy="296149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pic>
        <p:nvPicPr>
          <p:cNvPr id="20" name="Picture 19">
            <a:extLst>
              <a:ext uri="{FF2B5EF4-FFF2-40B4-BE49-F238E27FC236}">
                <a16:creationId xmlns:a16="http://schemas.microsoft.com/office/drawing/2014/main" id="{D8EAAD44-8A49-6681-9683-1EAEBA26B7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4114">
            <a:off x="401579" y="3590324"/>
            <a:ext cx="2560833" cy="1446871"/>
          </a:xfrm>
          <a:prstGeom prst="rect">
            <a:avLst/>
          </a:prstGeom>
        </p:spPr>
      </p:pic>
      <p:sp>
        <p:nvSpPr>
          <p:cNvPr id="26" name="Text Placeholder 3">
            <a:extLst>
              <a:ext uri="{FF2B5EF4-FFF2-40B4-BE49-F238E27FC236}">
                <a16:creationId xmlns:a16="http://schemas.microsoft.com/office/drawing/2014/main" id="{6310EF05-061C-598F-EF47-CE36F15399DD}"/>
              </a:ext>
            </a:extLst>
          </p:cNvPr>
          <p:cNvSpPr>
            <a:spLocks noGrp="1"/>
          </p:cNvSpPr>
          <p:nvPr>
            <p:ph type="body" sz="quarter" idx="14"/>
          </p:nvPr>
        </p:nvSpPr>
        <p:spPr>
          <a:xfrm>
            <a:off x="54076" y="4972252"/>
            <a:ext cx="2208615" cy="766639"/>
          </a:xfrm>
        </p:spPr>
        <p:txBody>
          <a:bodyPr/>
          <a:lstStyle/>
          <a:p>
            <a:pPr marL="0" indent="0" algn="ctr">
              <a:lnSpc>
                <a:spcPts val="2900"/>
              </a:lnSpc>
              <a:buNone/>
            </a:pPr>
            <a:r>
              <a:rPr lang="en-AU" dirty="0">
                <a:latin typeface="Berlin Sans FB Demi" panose="020E0802020502020306" pitchFamily="34" charset="0"/>
              </a:rPr>
              <a:t> ultrasonic sensor</a:t>
            </a:r>
          </a:p>
        </p:txBody>
      </p:sp>
      <p:pic>
        <p:nvPicPr>
          <p:cNvPr id="28" name="Picture 27">
            <a:extLst>
              <a:ext uri="{FF2B5EF4-FFF2-40B4-BE49-F238E27FC236}">
                <a16:creationId xmlns:a16="http://schemas.microsoft.com/office/drawing/2014/main" id="{64278267-04B8-F4D3-D1D4-9619624CFB2F}"/>
              </a:ext>
            </a:extLst>
          </p:cNvPr>
          <p:cNvPicPr>
            <a:picLocks noChangeAspect="1"/>
          </p:cNvPicPr>
          <p:nvPr/>
        </p:nvPicPr>
        <p:blipFill>
          <a:blip r:embed="rId4" cstate="print">
            <a:clrChange>
              <a:clrFrom>
                <a:srgbClr val="FFFFFF"/>
              </a:clrFrom>
              <a:clrTo>
                <a:srgbClr val="FFFFFF">
                  <a:alpha val="0"/>
                </a:srgbClr>
              </a:clrTo>
            </a:clrChange>
            <a:extLst>
              <a:ext uri="{BEBA8EAE-BF5A-486C-A8C5-ECC9F3942E4B}">
                <a14:imgProps xmlns:a14="http://schemas.microsoft.com/office/drawing/2010/main">
                  <a14:imgLayer r:embed="rId5">
                    <a14:imgEffect>
                      <a14:backgroundRemoval t="51205" b="94805" l="9974" r="89983">
                        <a14:foregroundMark x1="30460" y1="53602" x2="64874" y2="55445"/>
                        <a14:foregroundMark x1="12099" y1="52618" x2="30304" y2="53593"/>
                        <a14:foregroundMark x1="64874" y1="55445" x2="79445" y2="54863"/>
                        <a14:foregroundMark x1="69829" y1="54231" x2="63010" y2="53782"/>
                        <a14:foregroundMark x1="79445" y1="54863" x2="69832" y2="54231"/>
                        <a14:foregroundMark x1="17953" y1="51455" x2="26279" y2="53325"/>
                        <a14:foregroundMark x1="21162" y1="51205" x2="27277" y2="53117"/>
                        <a14:foregroundMark x1="82871" y1="55694" x2="72810" y2="53782"/>
                        <a14:foregroundMark x1="11622" y1="53325" x2="20165" y2="51455"/>
                        <a14:foregroundMark x1="15785" y1="51704" x2="27537" y2="54738"/>
                        <a14:foregroundMark x1="73807" y1="70698" x2="77233" y2="76309"/>
                        <a14:foregroundMark x1="42194" y1="72111" x2="43192" y2="77722"/>
                        <a14:foregroundMark x1="19688" y1="81255" x2="26279" y2="81505"/>
                        <a14:foregroundMark x1="76973" y1="72818" x2="76496" y2="81712"/>
                        <a14:foregroundMark x1="75022" y1="72818" x2="75022" y2="77722"/>
                        <a14:foregroundMark x1="77233" y1="75644" x2="73547" y2="73982"/>
                        <a14:foregroundMark x1="78448" y1="77972" x2="71119" y2="69534"/>
                        <a14:foregroundMark x1="74761" y1="78221" x2="78187" y2="69992"/>
                        <a14:foregroundMark x1="76236" y1="74231" x2="77450" y2="75644"/>
                        <a14:foregroundMark x1="76496" y1="74688" x2="76496" y2="74688"/>
                        <a14:foregroundMark x1="76496" y1="74688" x2="76496" y2="74688"/>
                        <a14:foregroundMark x1="76496" y1="74688" x2="76496" y2="74688"/>
                        <a14:foregroundMark x1="76496" y1="74688" x2="76496" y2="74688"/>
                        <a14:foregroundMark x1="76496" y1="74688" x2="76496" y2="74688"/>
                        <a14:foregroundMark x1="76496" y1="74688" x2="76496" y2="74688"/>
                        <a14:foregroundMark x1="75759" y1="74439" x2="77710" y2="76101"/>
                        <a14:foregroundMark x1="75282" y1="78221" x2="75282" y2="68579"/>
                        <a14:foregroundMark x1="79185" y1="81006" x2="73070" y2="55195"/>
                        <a14:foregroundMark x1="81873" y1="55195" x2="74761" y2="55445"/>
                        <a14:backgroundMark x1="29965" y1="88071" x2="59714" y2="87988"/>
                        <a14:backgroundMark x1="59714" y1="87988" x2="87988" y2="88071"/>
                        <a14:backgroundMark x1="39983" y1="52161" x2="38985" y2="48670"/>
                        <a14:backgroundMark x1="49263" y1="52868" x2="49046" y2="49377"/>
                        <a14:backgroundMark x1="53946" y1="52868" x2="55898" y2="48421"/>
                        <a14:backgroundMark x1="30182" y1="51455" x2="29445" y2="47465"/>
                        <a14:backgroundMark x1="30659" y1="54738" x2="29922" y2="51704"/>
                        <a14:backgroundMark x1="74761" y1="53117" x2="71075" y2="50540"/>
                        <a14:backgroundMark x1="69601" y1="52411" x2="70078" y2="49834"/>
                        <a14:backgroundMark x1="69601" y1="53574" x2="69341" y2="51704"/>
                        <a14:backgroundMark x1="74501" y1="50083" x2="76193" y2="46800"/>
                        <a14:backgroundMark x1="77667" y1="49834" x2="39722" y2="48171"/>
                        <a14:backgroundMark x1="39722" y1="48171" x2="58586" y2="52618"/>
                        <a14:backgroundMark x1="58586" y1="52618" x2="72680" y2="52161"/>
                        <a14:backgroundMark x1="72680" y1="52161" x2="75239" y2="52161"/>
                      </a14:backgroundRemoval>
                    </a14:imgEffect>
                  </a14:imgLayer>
                </a14:imgProps>
              </a:ext>
              <a:ext uri="{28A0092B-C50C-407E-A947-70E740481C1C}">
                <a14:useLocalDpi xmlns:a14="http://schemas.microsoft.com/office/drawing/2010/main" val="0"/>
              </a:ext>
            </a:extLst>
          </a:blip>
          <a:srcRect l="6594" t="48131" r="11074" b="11275"/>
          <a:stretch>
            <a:fillRect/>
          </a:stretch>
        </p:blipFill>
        <p:spPr>
          <a:xfrm>
            <a:off x="2771480" y="1301309"/>
            <a:ext cx="3169861" cy="1630692"/>
          </a:xfrm>
          <a:prstGeom prst="rect">
            <a:avLst/>
          </a:prstGeom>
        </p:spPr>
      </p:pic>
      <p:pic>
        <p:nvPicPr>
          <p:cNvPr id="10" name="Picture 9" descr="A green and blue device with wires&#10;&#10;AI-generated content may be incorrect.">
            <a:extLst>
              <a:ext uri="{FF2B5EF4-FFF2-40B4-BE49-F238E27FC236}">
                <a16:creationId xmlns:a16="http://schemas.microsoft.com/office/drawing/2014/main" id="{D4BB13A1-6698-956A-31D7-D9D38D6F2389}"/>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3434" b="89980" l="9974" r="89939">
                        <a14:foregroundMark x1="47682" y1="10020" x2="31146" y2="11636"/>
                        <a14:foregroundMark x1="55381" y1="3434" x2="27559" y2="3434"/>
                      </a14:backgroundRemoval>
                    </a14:imgEffect>
                  </a14:imgLayer>
                </a14:imgProps>
              </a:ext>
              <a:ext uri="{28A0092B-C50C-407E-A947-70E740481C1C}">
                <a14:useLocalDpi xmlns:a14="http://schemas.microsoft.com/office/drawing/2010/main" val="0"/>
              </a:ext>
            </a:extLst>
          </a:blip>
          <a:stretch>
            <a:fillRect/>
          </a:stretch>
        </p:blipFill>
        <p:spPr>
          <a:xfrm rot="16200000">
            <a:off x="8434436" y="1909845"/>
            <a:ext cx="1592080" cy="3448278"/>
          </a:xfrm>
          <a:prstGeom prst="rect">
            <a:avLst/>
          </a:prstGeom>
        </p:spPr>
      </p:pic>
      <p:sp>
        <p:nvSpPr>
          <p:cNvPr id="11" name="Text Placeholder 3">
            <a:extLst>
              <a:ext uri="{FF2B5EF4-FFF2-40B4-BE49-F238E27FC236}">
                <a16:creationId xmlns:a16="http://schemas.microsoft.com/office/drawing/2014/main" id="{CBC1FC09-9FF9-BB1D-BB7A-F9EBF379F01B}"/>
              </a:ext>
            </a:extLst>
          </p:cNvPr>
          <p:cNvSpPr txBox="1">
            <a:spLocks/>
          </p:cNvSpPr>
          <p:nvPr/>
        </p:nvSpPr>
        <p:spPr>
          <a:xfrm>
            <a:off x="8522841" y="4039815"/>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a:t>motor</a:t>
            </a:r>
          </a:p>
        </p:txBody>
      </p:sp>
      <p:sp>
        <p:nvSpPr>
          <p:cNvPr id="15" name="Text Placeholder 3">
            <a:extLst>
              <a:ext uri="{FF2B5EF4-FFF2-40B4-BE49-F238E27FC236}">
                <a16:creationId xmlns:a16="http://schemas.microsoft.com/office/drawing/2014/main" id="{2A95E552-BEA8-381A-FCA4-4EDDF85554CF}"/>
              </a:ext>
            </a:extLst>
          </p:cNvPr>
          <p:cNvSpPr txBox="1">
            <a:spLocks/>
          </p:cNvSpPr>
          <p:nvPr/>
        </p:nvSpPr>
        <p:spPr>
          <a:xfrm>
            <a:off x="4658942" y="2645082"/>
            <a:ext cx="1961164"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computer</a:t>
            </a:r>
          </a:p>
        </p:txBody>
      </p:sp>
      <p:pic>
        <p:nvPicPr>
          <p:cNvPr id="16" name="Picture 15">
            <a:extLst>
              <a:ext uri="{FF2B5EF4-FFF2-40B4-BE49-F238E27FC236}">
                <a16:creationId xmlns:a16="http://schemas.microsoft.com/office/drawing/2014/main" id="{1076121B-8268-5141-0E84-9E0F85352CF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45717" y="3816075"/>
            <a:ext cx="1098274" cy="1098274"/>
          </a:xfrm>
          <a:prstGeom prst="rect">
            <a:avLst/>
          </a:prstGeom>
        </p:spPr>
      </p:pic>
      <p:sp>
        <p:nvSpPr>
          <p:cNvPr id="17" name="Text Placeholder 3">
            <a:extLst>
              <a:ext uri="{FF2B5EF4-FFF2-40B4-BE49-F238E27FC236}">
                <a16:creationId xmlns:a16="http://schemas.microsoft.com/office/drawing/2014/main" id="{6412943C-2DBE-8BBE-D306-6DEF993D6A66}"/>
              </a:ext>
            </a:extLst>
          </p:cNvPr>
          <p:cNvSpPr txBox="1">
            <a:spLocks/>
          </p:cNvSpPr>
          <p:nvPr/>
        </p:nvSpPr>
        <p:spPr>
          <a:xfrm>
            <a:off x="3415620" y="4670760"/>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800" noProof="0" dirty="0"/>
              <a:t>code</a:t>
            </a:r>
          </a:p>
        </p:txBody>
      </p:sp>
      <p:sp>
        <p:nvSpPr>
          <p:cNvPr id="18" name="Arrow: Up-Down 17">
            <a:extLst>
              <a:ext uri="{FF2B5EF4-FFF2-40B4-BE49-F238E27FC236}">
                <a16:creationId xmlns:a16="http://schemas.microsoft.com/office/drawing/2014/main" id="{811C027A-4466-137D-9C30-540373B5929A}"/>
              </a:ext>
            </a:extLst>
          </p:cNvPr>
          <p:cNvSpPr/>
          <p:nvPr/>
        </p:nvSpPr>
        <p:spPr>
          <a:xfrm>
            <a:off x="3726466" y="2935655"/>
            <a:ext cx="98627" cy="95250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29" name="Text Placeholder 3">
            <a:extLst>
              <a:ext uri="{FF2B5EF4-FFF2-40B4-BE49-F238E27FC236}">
                <a16:creationId xmlns:a16="http://schemas.microsoft.com/office/drawing/2014/main" id="{BA2E1C0A-911C-B443-8FAC-A50EF7651F6B}"/>
              </a:ext>
            </a:extLst>
          </p:cNvPr>
          <p:cNvSpPr txBox="1">
            <a:spLocks/>
          </p:cNvSpPr>
          <p:nvPr/>
        </p:nvSpPr>
        <p:spPr>
          <a:xfrm>
            <a:off x="3894854" y="3194968"/>
            <a:ext cx="2320939" cy="790393"/>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100"/>
              </a:lnSpc>
              <a:spcBef>
                <a:spcPts val="0"/>
              </a:spcBef>
              <a:buFont typeface="Arial" pitchFamily="34" charset="0"/>
              <a:buNone/>
            </a:pPr>
            <a:r>
              <a:rPr lang="en-AU" sz="2000" noProof="0" dirty="0">
                <a:latin typeface="Berlin Sans FB" panose="020E0602020502020306" pitchFamily="34" charset="0"/>
              </a:rPr>
              <a:t>?</a:t>
            </a:r>
          </a:p>
        </p:txBody>
      </p:sp>
      <p:sp>
        <p:nvSpPr>
          <p:cNvPr id="4" name="Text Placeholder 3">
            <a:extLst>
              <a:ext uri="{FF2B5EF4-FFF2-40B4-BE49-F238E27FC236}">
                <a16:creationId xmlns:a16="http://schemas.microsoft.com/office/drawing/2014/main" id="{EA84EE14-3448-D734-FE7B-2C3B3B481810}"/>
              </a:ext>
            </a:extLst>
          </p:cNvPr>
          <p:cNvSpPr txBox="1">
            <a:spLocks/>
          </p:cNvSpPr>
          <p:nvPr/>
        </p:nvSpPr>
        <p:spPr>
          <a:xfrm>
            <a:off x="1882653" y="2070594"/>
            <a:ext cx="2320939" cy="790393"/>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100"/>
              </a:lnSpc>
              <a:spcBef>
                <a:spcPts val="0"/>
              </a:spcBef>
              <a:buFont typeface="Arial" pitchFamily="34" charset="0"/>
              <a:buNone/>
            </a:pPr>
            <a:r>
              <a:rPr lang="en-AU" sz="2000" noProof="0" dirty="0">
                <a:latin typeface="Berlin Sans FB" panose="020E0602020502020306" pitchFamily="34" charset="0"/>
              </a:rPr>
              <a:t>?</a:t>
            </a:r>
          </a:p>
        </p:txBody>
      </p:sp>
      <p:sp>
        <p:nvSpPr>
          <p:cNvPr id="6" name="Text Placeholder 3">
            <a:extLst>
              <a:ext uri="{FF2B5EF4-FFF2-40B4-BE49-F238E27FC236}">
                <a16:creationId xmlns:a16="http://schemas.microsoft.com/office/drawing/2014/main" id="{3B88655A-00BC-2616-4137-5C5AC9D5E094}"/>
              </a:ext>
            </a:extLst>
          </p:cNvPr>
          <p:cNvSpPr txBox="1">
            <a:spLocks/>
          </p:cNvSpPr>
          <p:nvPr/>
        </p:nvSpPr>
        <p:spPr>
          <a:xfrm>
            <a:off x="6988774" y="1959912"/>
            <a:ext cx="2320939" cy="790393"/>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100"/>
              </a:lnSpc>
              <a:spcBef>
                <a:spcPts val="0"/>
              </a:spcBef>
              <a:buFont typeface="Arial" pitchFamily="34" charset="0"/>
              <a:buNone/>
            </a:pPr>
            <a:r>
              <a:rPr lang="en-AU" sz="2000" noProof="0" dirty="0">
                <a:latin typeface="Berlin Sans FB" panose="020E0602020502020306" pitchFamily="34" charset="0"/>
              </a:rPr>
              <a:t>?</a:t>
            </a:r>
          </a:p>
        </p:txBody>
      </p:sp>
    </p:spTree>
    <p:extLst>
      <p:ext uri="{BB962C8B-B14F-4D97-AF65-F5344CB8AC3E}">
        <p14:creationId xmlns:p14="http://schemas.microsoft.com/office/powerpoint/2010/main" val="344177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D327CE-4673-CFFE-F1B1-286709D30668}"/>
              </a:ext>
            </a:extLst>
          </p:cNvPr>
          <p:cNvSpPr>
            <a:spLocks noGrp="1"/>
          </p:cNvSpPr>
          <p:nvPr>
            <p:ph type="sldNum" sz="quarter" idx="12"/>
          </p:nvPr>
        </p:nvSpPr>
        <p:spPr/>
        <p:txBody>
          <a:bodyPr/>
          <a:lstStyle/>
          <a:p>
            <a:fld id="{B6F15528-21DE-4FAA-801E-634DDDAF4B2B}" type="slidenum">
              <a:rPr lang="en-US" smtClean="0"/>
              <a:pPr/>
              <a:t>29</a:t>
            </a:fld>
            <a:endParaRPr lang="en-US"/>
          </a:p>
        </p:txBody>
      </p:sp>
      <p:sp>
        <p:nvSpPr>
          <p:cNvPr id="3" name="Text Placeholder 2">
            <a:extLst>
              <a:ext uri="{FF2B5EF4-FFF2-40B4-BE49-F238E27FC236}">
                <a16:creationId xmlns:a16="http://schemas.microsoft.com/office/drawing/2014/main" id="{4F47BAF0-E835-7E12-31A7-253AFDF17BB7}"/>
              </a:ext>
            </a:extLst>
          </p:cNvPr>
          <p:cNvSpPr>
            <a:spLocks noGrp="1"/>
          </p:cNvSpPr>
          <p:nvPr>
            <p:ph type="body" sz="quarter" idx="13"/>
          </p:nvPr>
        </p:nvSpPr>
        <p:spPr/>
        <p:txBody>
          <a:bodyPr/>
          <a:lstStyle/>
          <a:p>
            <a:r>
              <a:rPr lang="en-AU"/>
              <a:t>Binary </a:t>
            </a:r>
          </a:p>
        </p:txBody>
      </p:sp>
      <p:sp>
        <p:nvSpPr>
          <p:cNvPr id="4" name="Text Placeholder 3">
            <a:extLst>
              <a:ext uri="{FF2B5EF4-FFF2-40B4-BE49-F238E27FC236}">
                <a16:creationId xmlns:a16="http://schemas.microsoft.com/office/drawing/2014/main" id="{372CAAEF-6ACA-4862-E1C4-6F29F28D9CE2}"/>
              </a:ext>
            </a:extLst>
          </p:cNvPr>
          <p:cNvSpPr>
            <a:spLocks noGrp="1"/>
          </p:cNvSpPr>
          <p:nvPr>
            <p:ph type="body" sz="quarter" idx="14"/>
          </p:nvPr>
        </p:nvSpPr>
        <p:spPr>
          <a:xfrm>
            <a:off x="489396" y="1647825"/>
            <a:ext cx="8254554" cy="3562350"/>
          </a:xfrm>
        </p:spPr>
        <p:txBody>
          <a:bodyPr/>
          <a:lstStyle/>
          <a:p>
            <a:r>
              <a:rPr lang="en-AU"/>
              <a:t>Computers are electrical, all information is sent in electrical signals</a:t>
            </a:r>
          </a:p>
          <a:p>
            <a:pPr marL="0" indent="0">
              <a:buNone/>
            </a:pPr>
            <a:endParaRPr lang="en-AU"/>
          </a:p>
          <a:p>
            <a:endParaRPr lang="en-AU"/>
          </a:p>
        </p:txBody>
      </p:sp>
      <p:grpSp>
        <p:nvGrpSpPr>
          <p:cNvPr id="9" name="Group 8">
            <a:extLst>
              <a:ext uri="{FF2B5EF4-FFF2-40B4-BE49-F238E27FC236}">
                <a16:creationId xmlns:a16="http://schemas.microsoft.com/office/drawing/2014/main" id="{4F21CFAA-F0DE-1F3C-B79B-0109971D244C}"/>
              </a:ext>
            </a:extLst>
          </p:cNvPr>
          <p:cNvGrpSpPr/>
          <p:nvPr/>
        </p:nvGrpSpPr>
        <p:grpSpPr>
          <a:xfrm>
            <a:off x="1807607" y="2184826"/>
            <a:ext cx="2197236" cy="3637823"/>
            <a:chOff x="1300891" y="2768667"/>
            <a:chExt cx="2197236" cy="3637823"/>
          </a:xfrm>
        </p:grpSpPr>
        <p:pic>
          <p:nvPicPr>
            <p:cNvPr id="10" name="Picture 9">
              <a:extLst>
                <a:ext uri="{FF2B5EF4-FFF2-40B4-BE49-F238E27FC236}">
                  <a16:creationId xmlns:a16="http://schemas.microsoft.com/office/drawing/2014/main" id="{406EB076-A0ED-E81D-192B-CC68412ABCD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5385" t="1" r="48161" b="9146"/>
            <a:stretch>
              <a:fillRect/>
            </a:stretch>
          </p:blipFill>
          <p:spPr>
            <a:xfrm>
              <a:off x="2282852" y="2768667"/>
              <a:ext cx="1215275" cy="3028818"/>
            </a:xfrm>
            <a:prstGeom prst="rect">
              <a:avLst/>
            </a:prstGeom>
          </p:spPr>
        </p:pic>
        <p:sp>
          <p:nvSpPr>
            <p:cNvPr id="11" name="Rectangle 10">
              <a:extLst>
                <a:ext uri="{FF2B5EF4-FFF2-40B4-BE49-F238E27FC236}">
                  <a16:creationId xmlns:a16="http://schemas.microsoft.com/office/drawing/2014/main" id="{DA7A006F-7540-F720-BE64-B13AFEF36ABF}"/>
                </a:ext>
              </a:extLst>
            </p:cNvPr>
            <p:cNvSpPr/>
            <p:nvPr/>
          </p:nvSpPr>
          <p:spPr>
            <a:xfrm>
              <a:off x="2809268" y="5483160"/>
              <a:ext cx="378630" cy="923330"/>
            </a:xfrm>
            <a:prstGeom prst="rect">
              <a:avLst/>
            </a:prstGeom>
            <a:noFill/>
          </p:spPr>
          <p:txBody>
            <a:bodyPr wrap="none" lIns="91440" tIns="45720" rIns="91440" bIns="45720">
              <a:spAutoFit/>
            </a:bodyPr>
            <a:lstStyle/>
            <a:p>
              <a:pPr algn="ctr"/>
              <a:r>
                <a:rPr lang="en-US" sz="5400" b="0" cap="none" spc="0">
                  <a:ln w="0"/>
                  <a:solidFill>
                    <a:schemeClr val="tx1"/>
                  </a:solidFill>
                  <a:effectLst>
                    <a:outerShdw blurRad="38100" dist="19050" dir="2700000" algn="tl" rotWithShape="0">
                      <a:schemeClr val="dk1">
                        <a:alpha val="40000"/>
                      </a:schemeClr>
                    </a:outerShdw>
                  </a:effectLst>
                  <a:latin typeface="Berlin Sans FB" panose="020E0602020502020306" pitchFamily="34" charset="0"/>
                </a:rPr>
                <a:t>1</a:t>
              </a:r>
            </a:p>
          </p:txBody>
        </p:sp>
        <p:pic>
          <p:nvPicPr>
            <p:cNvPr id="12" name="Picture 11">
              <a:extLst>
                <a:ext uri="{FF2B5EF4-FFF2-40B4-BE49-F238E27FC236}">
                  <a16:creationId xmlns:a16="http://schemas.microsoft.com/office/drawing/2014/main" id="{BD922A6C-BD27-C8B9-5EFB-37E725899FB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2852" t="25255" r="5582"/>
            <a:stretch>
              <a:fillRect/>
            </a:stretch>
          </p:blipFill>
          <p:spPr>
            <a:xfrm>
              <a:off x="1300891" y="3609562"/>
              <a:ext cx="1385741" cy="2491812"/>
            </a:xfrm>
            <a:prstGeom prst="rect">
              <a:avLst/>
            </a:prstGeom>
          </p:spPr>
        </p:pic>
        <p:sp>
          <p:nvSpPr>
            <p:cNvPr id="13" name="Rectangle 12">
              <a:extLst>
                <a:ext uri="{FF2B5EF4-FFF2-40B4-BE49-F238E27FC236}">
                  <a16:creationId xmlns:a16="http://schemas.microsoft.com/office/drawing/2014/main" id="{D4A1B165-EEC4-EB56-0763-D207410F3D13}"/>
                </a:ext>
              </a:extLst>
            </p:cNvPr>
            <p:cNvSpPr/>
            <p:nvPr/>
          </p:nvSpPr>
          <p:spPr>
            <a:xfrm>
              <a:off x="1492751" y="5483160"/>
              <a:ext cx="598242" cy="923330"/>
            </a:xfrm>
            <a:prstGeom prst="rect">
              <a:avLst/>
            </a:prstGeom>
            <a:noFill/>
          </p:spPr>
          <p:txBody>
            <a:bodyPr wrap="none" lIns="91440" tIns="45720" rIns="91440" bIns="45720">
              <a:spAutoFit/>
            </a:bodyPr>
            <a:lstStyle/>
            <a:p>
              <a:pPr algn="ctr"/>
              <a:r>
                <a:rPr lang="en-US" sz="5400" b="0" cap="none" spc="0">
                  <a:ln w="0"/>
                  <a:solidFill>
                    <a:schemeClr val="tx1"/>
                  </a:solidFill>
                  <a:effectLst>
                    <a:outerShdw blurRad="38100" dist="19050" dir="2700000" algn="tl" rotWithShape="0">
                      <a:schemeClr val="dk1">
                        <a:alpha val="40000"/>
                      </a:schemeClr>
                    </a:outerShdw>
                  </a:effectLst>
                  <a:latin typeface="Berlin Sans FB" panose="020E0602020502020306" pitchFamily="34" charset="0"/>
                </a:rPr>
                <a:t>0</a:t>
              </a:r>
            </a:p>
          </p:txBody>
        </p:sp>
      </p:grpSp>
      <p:pic>
        <p:nvPicPr>
          <p:cNvPr id="16" name="Picture 15">
            <a:extLst>
              <a:ext uri="{FF2B5EF4-FFF2-40B4-BE49-F238E27FC236}">
                <a16:creationId xmlns:a16="http://schemas.microsoft.com/office/drawing/2014/main" id="{DCFB18B5-DD79-B77A-70AD-474079FBBB7E}"/>
              </a:ext>
            </a:extLst>
          </p:cNvPr>
          <p:cNvPicPr>
            <a:picLocks noChangeAspect="1"/>
          </p:cNvPicPr>
          <p:nvPr/>
        </p:nvPicPr>
        <p:blipFill>
          <a:blip r:embed="rId4">
            <a:extLst>
              <a:ext uri="{28A0092B-C50C-407E-A947-70E740481C1C}">
                <a14:useLocalDpi xmlns:a14="http://schemas.microsoft.com/office/drawing/2010/main" val="0"/>
              </a:ext>
            </a:extLst>
          </a:blip>
          <a:srcRect l="33902" t="36220" r="40179"/>
          <a:stretch>
            <a:fillRect/>
          </a:stretch>
        </p:blipFill>
        <p:spPr>
          <a:xfrm>
            <a:off x="6102517" y="3163917"/>
            <a:ext cx="1791092" cy="2479250"/>
          </a:xfrm>
          <a:prstGeom prst="ellipse">
            <a:avLst/>
          </a:prstGeom>
        </p:spPr>
      </p:pic>
      <p:sp>
        <p:nvSpPr>
          <p:cNvPr id="17" name="TextBox 16">
            <a:extLst>
              <a:ext uri="{FF2B5EF4-FFF2-40B4-BE49-F238E27FC236}">
                <a16:creationId xmlns:a16="http://schemas.microsoft.com/office/drawing/2014/main" id="{4F0D7D69-9687-6B89-66D7-E20EC7182B47}"/>
              </a:ext>
            </a:extLst>
          </p:cNvPr>
          <p:cNvSpPr txBox="1"/>
          <p:nvPr/>
        </p:nvSpPr>
        <p:spPr>
          <a:xfrm>
            <a:off x="5901158" y="5499180"/>
            <a:ext cx="2230808" cy="830997"/>
          </a:xfrm>
          <a:prstGeom prst="rect">
            <a:avLst/>
          </a:prstGeom>
          <a:noFill/>
        </p:spPr>
        <p:txBody>
          <a:bodyPr wrap="square">
            <a:spAutoFit/>
          </a:bodyPr>
          <a:lstStyle/>
          <a:p>
            <a:pPr algn="ctr"/>
            <a:r>
              <a:rPr lang="en-AU" sz="2400">
                <a:latin typeface="Berlin Sans FB" panose="020E0602020502020306" pitchFamily="34" charset="0"/>
              </a:rPr>
              <a:t>micro transistor</a:t>
            </a:r>
            <a:br>
              <a:rPr lang="en-AU" sz="2400">
                <a:latin typeface="Berlin Sans FB" panose="020E0602020502020306" pitchFamily="34" charset="0"/>
              </a:rPr>
            </a:br>
            <a:r>
              <a:rPr lang="en-AU" sz="2400">
                <a:latin typeface="Berlin Sans FB" panose="020E0602020502020306" pitchFamily="34" charset="0"/>
              </a:rPr>
              <a:t>in computers</a:t>
            </a:r>
          </a:p>
        </p:txBody>
      </p:sp>
      <p:sp>
        <p:nvSpPr>
          <p:cNvPr id="18" name="TextBox 17">
            <a:extLst>
              <a:ext uri="{FF2B5EF4-FFF2-40B4-BE49-F238E27FC236}">
                <a16:creationId xmlns:a16="http://schemas.microsoft.com/office/drawing/2014/main" id="{C19ABD4A-1BB3-1A6B-9100-7ABE8F87F6A6}"/>
              </a:ext>
            </a:extLst>
          </p:cNvPr>
          <p:cNvSpPr txBox="1"/>
          <p:nvPr/>
        </p:nvSpPr>
        <p:spPr>
          <a:xfrm>
            <a:off x="515944" y="5643167"/>
            <a:ext cx="4547248" cy="830997"/>
          </a:xfrm>
          <a:prstGeom prst="rect">
            <a:avLst/>
          </a:prstGeom>
          <a:noFill/>
        </p:spPr>
        <p:txBody>
          <a:bodyPr wrap="square">
            <a:spAutoFit/>
          </a:bodyPr>
          <a:lstStyle/>
          <a:p>
            <a:pPr algn="ctr"/>
            <a:r>
              <a:rPr lang="en-AU" sz="2400">
                <a:solidFill>
                  <a:srgbClr val="233A17"/>
                </a:solidFill>
                <a:latin typeface="Berlin Sans FB" panose="020E0602020502020306" pitchFamily="34" charset="0"/>
              </a:rPr>
              <a:t>The on- &amp; off-state can be coded as numbers (zero and one)</a:t>
            </a:r>
          </a:p>
        </p:txBody>
      </p:sp>
    </p:spTree>
    <p:extLst>
      <p:ext uri="{BB962C8B-B14F-4D97-AF65-F5344CB8AC3E}">
        <p14:creationId xmlns:p14="http://schemas.microsoft.com/office/powerpoint/2010/main" val="1304774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4271F9-BBC3-D640-6C0F-09CB3913C22F}"/>
              </a:ext>
            </a:extLst>
          </p:cNvPr>
          <p:cNvSpPr>
            <a:spLocks noGrp="1"/>
          </p:cNvSpPr>
          <p:nvPr>
            <p:ph type="sldNum" sz="quarter" idx="12"/>
          </p:nvPr>
        </p:nvSpPr>
        <p:spPr/>
        <p:txBody>
          <a:bodyPr/>
          <a:lstStyle/>
          <a:p>
            <a:fld id="{B6F15528-21DE-4FAA-801E-634DDDAF4B2B}" type="slidenum">
              <a:rPr lang="en-US" smtClean="0"/>
              <a:pPr/>
              <a:t>30</a:t>
            </a:fld>
            <a:endParaRPr lang="en-US"/>
          </a:p>
        </p:txBody>
      </p:sp>
      <p:sp>
        <p:nvSpPr>
          <p:cNvPr id="3" name="Text Placeholder 2">
            <a:extLst>
              <a:ext uri="{FF2B5EF4-FFF2-40B4-BE49-F238E27FC236}">
                <a16:creationId xmlns:a16="http://schemas.microsoft.com/office/drawing/2014/main" id="{5F4ED183-E0BC-A7AE-0B88-BA3C0A2AC05A}"/>
              </a:ext>
            </a:extLst>
          </p:cNvPr>
          <p:cNvSpPr>
            <a:spLocks noGrp="1"/>
          </p:cNvSpPr>
          <p:nvPr>
            <p:ph type="body" sz="quarter" idx="13"/>
          </p:nvPr>
        </p:nvSpPr>
        <p:spPr/>
        <p:txBody>
          <a:bodyPr/>
          <a:lstStyle/>
          <a:p>
            <a:r>
              <a:rPr lang="en-AU"/>
              <a:t>Binary Sequences</a:t>
            </a:r>
          </a:p>
        </p:txBody>
      </p:sp>
      <p:sp>
        <p:nvSpPr>
          <p:cNvPr id="4" name="Text Placeholder 3">
            <a:extLst>
              <a:ext uri="{FF2B5EF4-FFF2-40B4-BE49-F238E27FC236}">
                <a16:creationId xmlns:a16="http://schemas.microsoft.com/office/drawing/2014/main" id="{628D6A32-40F4-60ED-D79D-772C4F7E39F9}"/>
              </a:ext>
            </a:extLst>
          </p:cNvPr>
          <p:cNvSpPr>
            <a:spLocks noGrp="1"/>
          </p:cNvSpPr>
          <p:nvPr>
            <p:ph type="body" sz="quarter" idx="14"/>
          </p:nvPr>
        </p:nvSpPr>
        <p:spPr/>
        <p:txBody>
          <a:bodyPr/>
          <a:lstStyle/>
          <a:p>
            <a:pPr marL="0" indent="0">
              <a:buNone/>
            </a:pPr>
            <a:r>
              <a:rPr lang="en-AU" b="1" dirty="0"/>
              <a:t>Instruction Note:</a:t>
            </a:r>
          </a:p>
          <a:p>
            <a:r>
              <a:rPr lang="en-AU" dirty="0"/>
              <a:t>Let students find the sequence of zeros and ones from the image of on and off transistors/lights. Every light that is on is a 1, every that is off is a 0.</a:t>
            </a:r>
          </a:p>
          <a:p>
            <a:r>
              <a:rPr lang="en-AU" dirty="0"/>
              <a:t>The numbers will appear after one another in the order of the sequence.</a:t>
            </a:r>
          </a:p>
        </p:txBody>
      </p:sp>
    </p:spTree>
    <p:extLst>
      <p:ext uri="{BB962C8B-B14F-4D97-AF65-F5344CB8AC3E}">
        <p14:creationId xmlns:p14="http://schemas.microsoft.com/office/powerpoint/2010/main" val="3518689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14300-67E0-CC1E-21D0-32B7144E4A6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497EE9-D0B8-E163-5B60-EFBBC916E3FC}"/>
              </a:ext>
            </a:extLst>
          </p:cNvPr>
          <p:cNvSpPr>
            <a:spLocks noGrp="1"/>
          </p:cNvSpPr>
          <p:nvPr>
            <p:ph type="sldNum" sz="quarter" idx="12"/>
          </p:nvPr>
        </p:nvSpPr>
        <p:spPr/>
        <p:txBody>
          <a:bodyPr/>
          <a:lstStyle/>
          <a:p>
            <a:fld id="{B6F15528-21DE-4FAA-801E-634DDDAF4B2B}" type="slidenum">
              <a:rPr lang="en-US" smtClean="0"/>
              <a:pPr/>
              <a:t>31</a:t>
            </a:fld>
            <a:endParaRPr lang="en-US"/>
          </a:p>
        </p:txBody>
      </p:sp>
      <p:sp>
        <p:nvSpPr>
          <p:cNvPr id="3" name="Text Placeholder 2">
            <a:extLst>
              <a:ext uri="{FF2B5EF4-FFF2-40B4-BE49-F238E27FC236}">
                <a16:creationId xmlns:a16="http://schemas.microsoft.com/office/drawing/2014/main" id="{7748370A-ACE8-A181-DF73-3263FABB6BAF}"/>
              </a:ext>
            </a:extLst>
          </p:cNvPr>
          <p:cNvSpPr>
            <a:spLocks noGrp="1"/>
          </p:cNvSpPr>
          <p:nvPr>
            <p:ph type="body" sz="quarter" idx="13"/>
          </p:nvPr>
        </p:nvSpPr>
        <p:spPr/>
        <p:txBody>
          <a:bodyPr/>
          <a:lstStyle/>
          <a:p>
            <a:r>
              <a:rPr lang="en-AU"/>
              <a:t>Binary Sequences </a:t>
            </a:r>
          </a:p>
        </p:txBody>
      </p:sp>
      <p:sp>
        <p:nvSpPr>
          <p:cNvPr id="4" name="Text Placeholder 3">
            <a:extLst>
              <a:ext uri="{FF2B5EF4-FFF2-40B4-BE49-F238E27FC236}">
                <a16:creationId xmlns:a16="http://schemas.microsoft.com/office/drawing/2014/main" id="{69ECA20B-8972-1149-0DD9-CBC3E4CAA921}"/>
              </a:ext>
            </a:extLst>
          </p:cNvPr>
          <p:cNvSpPr>
            <a:spLocks noGrp="1"/>
          </p:cNvSpPr>
          <p:nvPr>
            <p:ph type="body" sz="quarter" idx="14"/>
          </p:nvPr>
        </p:nvSpPr>
        <p:spPr>
          <a:xfrm>
            <a:off x="489396" y="1590860"/>
            <a:ext cx="8254554" cy="3562350"/>
          </a:xfrm>
        </p:spPr>
        <p:txBody>
          <a:bodyPr/>
          <a:lstStyle/>
          <a:p>
            <a:r>
              <a:rPr lang="en-AU"/>
              <a:t>Computers are electrical, all information is sent in electrical signals</a:t>
            </a:r>
          </a:p>
          <a:p>
            <a:endParaRPr lang="en-AU"/>
          </a:p>
          <a:p>
            <a:endParaRPr lang="en-AU"/>
          </a:p>
        </p:txBody>
      </p:sp>
      <p:grpSp>
        <p:nvGrpSpPr>
          <p:cNvPr id="11" name="Group 10">
            <a:extLst>
              <a:ext uri="{FF2B5EF4-FFF2-40B4-BE49-F238E27FC236}">
                <a16:creationId xmlns:a16="http://schemas.microsoft.com/office/drawing/2014/main" id="{ED0A2B0D-0C49-EAB6-564C-C749EF4681AA}"/>
              </a:ext>
            </a:extLst>
          </p:cNvPr>
          <p:cNvGrpSpPr/>
          <p:nvPr/>
        </p:nvGrpSpPr>
        <p:grpSpPr>
          <a:xfrm>
            <a:off x="877468" y="2931037"/>
            <a:ext cx="1553275" cy="2414830"/>
            <a:chOff x="1300891" y="2768667"/>
            <a:chExt cx="2197236" cy="3840219"/>
          </a:xfrm>
        </p:grpSpPr>
        <p:pic>
          <p:nvPicPr>
            <p:cNvPr id="12" name="Picture 11">
              <a:extLst>
                <a:ext uri="{FF2B5EF4-FFF2-40B4-BE49-F238E27FC236}">
                  <a16:creationId xmlns:a16="http://schemas.microsoft.com/office/drawing/2014/main" id="{12FEDC03-4E93-9EFF-9BED-D88584932388}"/>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5385" t="1" r="48161" b="9146"/>
            <a:stretch>
              <a:fillRect/>
            </a:stretch>
          </p:blipFill>
          <p:spPr>
            <a:xfrm>
              <a:off x="2282852" y="2768667"/>
              <a:ext cx="1215275" cy="3028818"/>
            </a:xfrm>
            <a:prstGeom prst="rect">
              <a:avLst/>
            </a:prstGeom>
          </p:spPr>
        </p:pic>
        <p:sp>
          <p:nvSpPr>
            <p:cNvPr id="13" name="Rectangle 12">
              <a:extLst>
                <a:ext uri="{FF2B5EF4-FFF2-40B4-BE49-F238E27FC236}">
                  <a16:creationId xmlns:a16="http://schemas.microsoft.com/office/drawing/2014/main" id="{DCF11594-2FD9-EB9C-600E-482DAC6F1702}"/>
                </a:ext>
              </a:extLst>
            </p:cNvPr>
            <p:cNvSpPr/>
            <p:nvPr/>
          </p:nvSpPr>
          <p:spPr>
            <a:xfrm>
              <a:off x="2765929" y="5483160"/>
              <a:ext cx="465307" cy="1125726"/>
            </a:xfrm>
            <a:prstGeom prst="rect">
              <a:avLst/>
            </a:prstGeom>
            <a:noFill/>
          </p:spPr>
          <p:txBody>
            <a:bodyPr wrap="none" lIns="91440" tIns="45720" rIns="91440" bIns="45720">
              <a:spAutoFit/>
            </a:bodyPr>
            <a:lstStyle/>
            <a:p>
              <a:pPr algn="ctr"/>
              <a:r>
                <a:rPr lang="en-US" sz="4000" b="0" cap="none" spc="0">
                  <a:ln w="0"/>
                  <a:solidFill>
                    <a:schemeClr val="tx1"/>
                  </a:solidFill>
                  <a:effectLst>
                    <a:outerShdw blurRad="38100" dist="19050" dir="2700000" algn="tl" rotWithShape="0">
                      <a:schemeClr val="dk1">
                        <a:alpha val="40000"/>
                      </a:schemeClr>
                    </a:outerShdw>
                  </a:effectLst>
                  <a:latin typeface="Berlin Sans FB" panose="020E0602020502020306" pitchFamily="34" charset="0"/>
                </a:rPr>
                <a:t>1</a:t>
              </a:r>
            </a:p>
          </p:txBody>
        </p:sp>
        <p:pic>
          <p:nvPicPr>
            <p:cNvPr id="14" name="Picture 13">
              <a:extLst>
                <a:ext uri="{FF2B5EF4-FFF2-40B4-BE49-F238E27FC236}">
                  <a16:creationId xmlns:a16="http://schemas.microsoft.com/office/drawing/2014/main" id="{46B4F07D-5A87-E6EC-06DB-F895FB2EF54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2852" t="25255" r="5582"/>
            <a:stretch>
              <a:fillRect/>
            </a:stretch>
          </p:blipFill>
          <p:spPr>
            <a:xfrm>
              <a:off x="1300891" y="3609562"/>
              <a:ext cx="1385741" cy="2491812"/>
            </a:xfrm>
            <a:prstGeom prst="rect">
              <a:avLst/>
            </a:prstGeom>
          </p:spPr>
        </p:pic>
        <p:sp>
          <p:nvSpPr>
            <p:cNvPr id="15" name="Rectangle 14">
              <a:extLst>
                <a:ext uri="{FF2B5EF4-FFF2-40B4-BE49-F238E27FC236}">
                  <a16:creationId xmlns:a16="http://schemas.microsoft.com/office/drawing/2014/main" id="{FE5B7BD4-846C-F674-6E7F-3ADF003C3D16}"/>
                </a:ext>
              </a:extLst>
            </p:cNvPr>
            <p:cNvSpPr/>
            <p:nvPr/>
          </p:nvSpPr>
          <p:spPr>
            <a:xfrm>
              <a:off x="1444706" y="5483160"/>
              <a:ext cx="694332" cy="1125726"/>
            </a:xfrm>
            <a:prstGeom prst="rect">
              <a:avLst/>
            </a:prstGeom>
            <a:noFill/>
          </p:spPr>
          <p:txBody>
            <a:bodyPr wrap="none" lIns="91440" tIns="45720" rIns="91440" bIns="45720">
              <a:spAutoFit/>
            </a:bodyPr>
            <a:lstStyle/>
            <a:p>
              <a:pPr algn="ctr"/>
              <a:r>
                <a:rPr lang="en-US" sz="4000" b="0" cap="none" spc="0">
                  <a:ln w="0"/>
                  <a:solidFill>
                    <a:schemeClr val="tx1"/>
                  </a:solidFill>
                  <a:effectLst>
                    <a:outerShdw blurRad="38100" dist="19050" dir="2700000" algn="tl" rotWithShape="0">
                      <a:schemeClr val="dk1">
                        <a:alpha val="40000"/>
                      </a:schemeClr>
                    </a:outerShdw>
                  </a:effectLst>
                  <a:latin typeface="Berlin Sans FB" panose="020E0602020502020306" pitchFamily="34" charset="0"/>
                </a:rPr>
                <a:t>0</a:t>
              </a:r>
            </a:p>
          </p:txBody>
        </p:sp>
      </p:grpSp>
      <p:pic>
        <p:nvPicPr>
          <p:cNvPr id="17" name="Picture 16">
            <a:extLst>
              <a:ext uri="{FF2B5EF4-FFF2-40B4-BE49-F238E27FC236}">
                <a16:creationId xmlns:a16="http://schemas.microsoft.com/office/drawing/2014/main" id="{C84B54DF-24B3-ADC0-D17D-942C615292B2}"/>
              </a:ext>
            </a:extLst>
          </p:cNvPr>
          <p:cNvPicPr>
            <a:picLocks noChangeAspect="1"/>
          </p:cNvPicPr>
          <p:nvPr/>
        </p:nvPicPr>
        <p:blipFill>
          <a:blip r:embed="rId3">
            <a:extLst>
              <a:ext uri="{28A0092B-C50C-407E-A947-70E740481C1C}">
                <a14:useLocalDpi xmlns:a14="http://schemas.microsoft.com/office/drawing/2010/main" val="0"/>
              </a:ext>
            </a:extLst>
          </a:blip>
          <a:srcRect t="64395"/>
          <a:stretch>
            <a:fillRect/>
          </a:stretch>
        </p:blipFill>
        <p:spPr>
          <a:xfrm>
            <a:off x="3311918" y="4138452"/>
            <a:ext cx="5365854" cy="1014758"/>
          </a:xfrm>
          <a:prstGeom prst="rect">
            <a:avLst/>
          </a:prstGeom>
        </p:spPr>
      </p:pic>
      <p:sp>
        <p:nvSpPr>
          <p:cNvPr id="24" name="TextBox 23">
            <a:extLst>
              <a:ext uri="{FF2B5EF4-FFF2-40B4-BE49-F238E27FC236}">
                <a16:creationId xmlns:a16="http://schemas.microsoft.com/office/drawing/2014/main" id="{28AB6147-0146-3482-499C-8EB457718EAA}"/>
              </a:ext>
            </a:extLst>
          </p:cNvPr>
          <p:cNvSpPr txBox="1"/>
          <p:nvPr/>
        </p:nvSpPr>
        <p:spPr>
          <a:xfrm>
            <a:off x="3890914" y="3282412"/>
            <a:ext cx="648020" cy="923330"/>
          </a:xfrm>
          <a:prstGeom prst="rect">
            <a:avLst/>
          </a:prstGeom>
          <a:noFill/>
        </p:spPr>
        <p:txBody>
          <a:bodyPr wrap="square">
            <a:spAutoFit/>
          </a:bodyPr>
          <a:lstStyle/>
          <a:p>
            <a:r>
              <a:rPr lang="en-AU" sz="5400">
                <a:latin typeface="Berlin Sans FB" panose="020E0602020502020306" pitchFamily="34" charset="0"/>
              </a:rPr>
              <a:t>1</a:t>
            </a:r>
          </a:p>
        </p:txBody>
      </p:sp>
      <p:sp>
        <p:nvSpPr>
          <p:cNvPr id="25" name="TextBox 24">
            <a:extLst>
              <a:ext uri="{FF2B5EF4-FFF2-40B4-BE49-F238E27FC236}">
                <a16:creationId xmlns:a16="http://schemas.microsoft.com/office/drawing/2014/main" id="{D9EA5EEB-BE24-28FE-6207-95C0C1173448}"/>
              </a:ext>
            </a:extLst>
          </p:cNvPr>
          <p:cNvSpPr txBox="1"/>
          <p:nvPr/>
        </p:nvSpPr>
        <p:spPr>
          <a:xfrm>
            <a:off x="5420109" y="3282412"/>
            <a:ext cx="648020" cy="923330"/>
          </a:xfrm>
          <a:prstGeom prst="rect">
            <a:avLst/>
          </a:prstGeom>
          <a:noFill/>
        </p:spPr>
        <p:txBody>
          <a:bodyPr wrap="square">
            <a:spAutoFit/>
          </a:bodyPr>
          <a:lstStyle/>
          <a:p>
            <a:r>
              <a:rPr lang="en-AU" sz="5400">
                <a:latin typeface="Berlin Sans FB" panose="020E0602020502020306" pitchFamily="34" charset="0"/>
              </a:rPr>
              <a:t>1</a:t>
            </a:r>
          </a:p>
        </p:txBody>
      </p:sp>
      <p:sp>
        <p:nvSpPr>
          <p:cNvPr id="26" name="TextBox 25">
            <a:extLst>
              <a:ext uri="{FF2B5EF4-FFF2-40B4-BE49-F238E27FC236}">
                <a16:creationId xmlns:a16="http://schemas.microsoft.com/office/drawing/2014/main" id="{21EC5D18-B55D-436E-AD65-1DC2C86AFDCF}"/>
              </a:ext>
            </a:extLst>
          </p:cNvPr>
          <p:cNvSpPr txBox="1"/>
          <p:nvPr/>
        </p:nvSpPr>
        <p:spPr>
          <a:xfrm>
            <a:off x="6946571" y="3299539"/>
            <a:ext cx="648020" cy="923330"/>
          </a:xfrm>
          <a:prstGeom prst="rect">
            <a:avLst/>
          </a:prstGeom>
          <a:noFill/>
        </p:spPr>
        <p:txBody>
          <a:bodyPr wrap="square">
            <a:spAutoFit/>
          </a:bodyPr>
          <a:lstStyle/>
          <a:p>
            <a:r>
              <a:rPr lang="en-AU" sz="5400">
                <a:latin typeface="Berlin Sans FB" panose="020E0602020502020306" pitchFamily="34" charset="0"/>
              </a:rPr>
              <a:t>1</a:t>
            </a:r>
          </a:p>
        </p:txBody>
      </p:sp>
      <p:sp>
        <p:nvSpPr>
          <p:cNvPr id="27" name="TextBox 26">
            <a:extLst>
              <a:ext uri="{FF2B5EF4-FFF2-40B4-BE49-F238E27FC236}">
                <a16:creationId xmlns:a16="http://schemas.microsoft.com/office/drawing/2014/main" id="{69955FD4-6734-4B10-CB6D-6FB333CD0362}"/>
              </a:ext>
            </a:extLst>
          </p:cNvPr>
          <p:cNvSpPr txBox="1"/>
          <p:nvPr/>
        </p:nvSpPr>
        <p:spPr>
          <a:xfrm>
            <a:off x="7682929" y="3319942"/>
            <a:ext cx="648020" cy="923330"/>
          </a:xfrm>
          <a:prstGeom prst="rect">
            <a:avLst/>
          </a:prstGeom>
          <a:noFill/>
        </p:spPr>
        <p:txBody>
          <a:bodyPr wrap="square">
            <a:spAutoFit/>
          </a:bodyPr>
          <a:lstStyle/>
          <a:p>
            <a:r>
              <a:rPr lang="en-AU" sz="5400">
                <a:latin typeface="Berlin Sans FB" panose="020E0602020502020306" pitchFamily="34" charset="0"/>
              </a:rPr>
              <a:t>1</a:t>
            </a:r>
          </a:p>
        </p:txBody>
      </p:sp>
      <p:sp>
        <p:nvSpPr>
          <p:cNvPr id="28" name="TextBox 27">
            <a:extLst>
              <a:ext uri="{FF2B5EF4-FFF2-40B4-BE49-F238E27FC236}">
                <a16:creationId xmlns:a16="http://schemas.microsoft.com/office/drawing/2014/main" id="{6A64A139-16CD-CEC1-4A89-15F17671937B}"/>
              </a:ext>
            </a:extLst>
          </p:cNvPr>
          <p:cNvSpPr txBox="1"/>
          <p:nvPr/>
        </p:nvSpPr>
        <p:spPr>
          <a:xfrm>
            <a:off x="4610425" y="3328578"/>
            <a:ext cx="648020" cy="830997"/>
          </a:xfrm>
          <a:prstGeom prst="rect">
            <a:avLst/>
          </a:prstGeom>
          <a:noFill/>
        </p:spPr>
        <p:txBody>
          <a:bodyPr wrap="square">
            <a:spAutoFit/>
          </a:bodyPr>
          <a:lstStyle/>
          <a:p>
            <a:r>
              <a:rPr lang="en-AU" sz="4800">
                <a:latin typeface="Berlin Sans FB" panose="020E0602020502020306" pitchFamily="34" charset="0"/>
              </a:rPr>
              <a:t>0</a:t>
            </a:r>
          </a:p>
        </p:txBody>
      </p:sp>
      <p:sp>
        <p:nvSpPr>
          <p:cNvPr id="29" name="TextBox 28">
            <a:extLst>
              <a:ext uri="{FF2B5EF4-FFF2-40B4-BE49-F238E27FC236}">
                <a16:creationId xmlns:a16="http://schemas.microsoft.com/office/drawing/2014/main" id="{039A9CE8-9382-C62C-0B16-14E483277DA4}"/>
              </a:ext>
            </a:extLst>
          </p:cNvPr>
          <p:cNvSpPr txBox="1"/>
          <p:nvPr/>
        </p:nvSpPr>
        <p:spPr>
          <a:xfrm>
            <a:off x="6175976" y="3365318"/>
            <a:ext cx="648020" cy="830997"/>
          </a:xfrm>
          <a:prstGeom prst="rect">
            <a:avLst/>
          </a:prstGeom>
          <a:noFill/>
        </p:spPr>
        <p:txBody>
          <a:bodyPr wrap="square">
            <a:spAutoFit/>
          </a:bodyPr>
          <a:lstStyle/>
          <a:p>
            <a:r>
              <a:rPr lang="en-AU" sz="4800">
                <a:latin typeface="Berlin Sans FB" panose="020E0602020502020306" pitchFamily="34" charset="0"/>
              </a:rPr>
              <a:t>0</a:t>
            </a:r>
          </a:p>
        </p:txBody>
      </p:sp>
    </p:spTree>
    <p:extLst>
      <p:ext uri="{BB962C8B-B14F-4D97-AF65-F5344CB8AC3E}">
        <p14:creationId xmlns:p14="http://schemas.microsoft.com/office/powerpoint/2010/main" val="3237918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03229F-8D0F-BAFC-4DE3-C626BA570863}"/>
              </a:ext>
            </a:extLst>
          </p:cNvPr>
          <p:cNvSpPr>
            <a:spLocks noGrp="1"/>
          </p:cNvSpPr>
          <p:nvPr>
            <p:ph type="sldNum" sz="quarter" idx="12"/>
          </p:nvPr>
        </p:nvSpPr>
        <p:spPr/>
        <p:txBody>
          <a:bodyPr/>
          <a:lstStyle/>
          <a:p>
            <a:fld id="{B6F15528-21DE-4FAA-801E-634DDDAF4B2B}" type="slidenum">
              <a:rPr lang="en-US" smtClean="0"/>
              <a:pPr/>
              <a:t>32</a:t>
            </a:fld>
            <a:endParaRPr lang="en-US"/>
          </a:p>
        </p:txBody>
      </p:sp>
      <p:sp>
        <p:nvSpPr>
          <p:cNvPr id="3" name="Text Placeholder 2">
            <a:extLst>
              <a:ext uri="{FF2B5EF4-FFF2-40B4-BE49-F238E27FC236}">
                <a16:creationId xmlns:a16="http://schemas.microsoft.com/office/drawing/2014/main" id="{0237BAFB-3B28-1714-E052-CE10FABBD5C8}"/>
              </a:ext>
            </a:extLst>
          </p:cNvPr>
          <p:cNvSpPr>
            <a:spLocks noGrp="1"/>
          </p:cNvSpPr>
          <p:nvPr>
            <p:ph type="body" sz="quarter" idx="13"/>
          </p:nvPr>
        </p:nvSpPr>
        <p:spPr/>
        <p:txBody>
          <a:bodyPr/>
          <a:lstStyle/>
          <a:p>
            <a:r>
              <a:rPr lang="en-AU"/>
              <a:t>Bits and Bytes</a:t>
            </a:r>
          </a:p>
        </p:txBody>
      </p:sp>
      <p:sp>
        <p:nvSpPr>
          <p:cNvPr id="4" name="Text Placeholder 3">
            <a:extLst>
              <a:ext uri="{FF2B5EF4-FFF2-40B4-BE49-F238E27FC236}">
                <a16:creationId xmlns:a16="http://schemas.microsoft.com/office/drawing/2014/main" id="{AE1D7EB1-354B-305C-B7E6-735191EAE003}"/>
              </a:ext>
            </a:extLst>
          </p:cNvPr>
          <p:cNvSpPr>
            <a:spLocks noGrp="1"/>
          </p:cNvSpPr>
          <p:nvPr>
            <p:ph type="body" sz="quarter" idx="14"/>
          </p:nvPr>
        </p:nvSpPr>
        <p:spPr>
          <a:xfrm>
            <a:off x="489396" y="1765145"/>
            <a:ext cx="8254554" cy="4126607"/>
          </a:xfrm>
        </p:spPr>
        <p:txBody>
          <a:bodyPr/>
          <a:lstStyle/>
          <a:p>
            <a:pPr marL="0" indent="0">
              <a:buNone/>
            </a:pPr>
            <a:r>
              <a:rPr lang="en-AU" b="1" dirty="0"/>
              <a:t>Example Script:</a:t>
            </a:r>
          </a:p>
          <a:p>
            <a:r>
              <a:rPr lang="en-AU" i="1" dirty="0"/>
              <a:t>“Every digit (0 or 1) in binary is called a Bit (</a:t>
            </a:r>
            <a:r>
              <a:rPr lang="en-AU" sz="1800" b="1" i="1" dirty="0"/>
              <a:t>bi</a:t>
            </a:r>
            <a:r>
              <a:rPr lang="en-AU" i="1" dirty="0"/>
              <a:t>nary digi</a:t>
            </a:r>
            <a:r>
              <a:rPr lang="en-AU" sz="1800" b="1" i="1" dirty="0"/>
              <a:t>t</a:t>
            </a:r>
            <a:r>
              <a:rPr lang="en-AU" i="1" dirty="0"/>
              <a:t>)</a:t>
            </a:r>
          </a:p>
          <a:p>
            <a:r>
              <a:rPr lang="en-AU" i="1" dirty="0"/>
              <a:t>Since a single on/off of a digit cannot express much information, multiple of these bits are combined in computers to express more complex information.”</a:t>
            </a:r>
          </a:p>
          <a:p>
            <a:pPr marL="0" indent="0">
              <a:buNone/>
            </a:pPr>
            <a:r>
              <a:rPr lang="en-AU" b="1" dirty="0"/>
              <a:t>Instruction Note:</a:t>
            </a:r>
          </a:p>
          <a:p>
            <a:r>
              <a:rPr lang="en-AU" dirty="0"/>
              <a:t>Students might know this word already from MB/mega bytes (1 million bytes) or GB/giga bytes (1 billion bytes). This is used both when talking about storage (how much data is saved inside a computer’s memory) and related to data usage (how many bytes of data did the device download from or upload to the internet).</a:t>
            </a:r>
          </a:p>
          <a:p>
            <a:endParaRPr lang="en-AU" dirty="0"/>
          </a:p>
          <a:p>
            <a:endParaRPr lang="en-AU" dirty="0"/>
          </a:p>
        </p:txBody>
      </p:sp>
    </p:spTree>
    <p:extLst>
      <p:ext uri="{BB962C8B-B14F-4D97-AF65-F5344CB8AC3E}">
        <p14:creationId xmlns:p14="http://schemas.microsoft.com/office/powerpoint/2010/main" val="13439696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3DB187-6399-7E46-138B-B358036A6F77}"/>
              </a:ext>
            </a:extLst>
          </p:cNvPr>
          <p:cNvSpPr>
            <a:spLocks noGrp="1"/>
          </p:cNvSpPr>
          <p:nvPr>
            <p:ph type="sldNum" sz="quarter" idx="12"/>
          </p:nvPr>
        </p:nvSpPr>
        <p:spPr/>
        <p:txBody>
          <a:bodyPr/>
          <a:lstStyle/>
          <a:p>
            <a:fld id="{B6F15528-21DE-4FAA-801E-634DDDAF4B2B}" type="slidenum">
              <a:rPr lang="en-US" smtClean="0"/>
              <a:pPr/>
              <a:t>33</a:t>
            </a:fld>
            <a:endParaRPr lang="en-US"/>
          </a:p>
        </p:txBody>
      </p:sp>
      <p:sp>
        <p:nvSpPr>
          <p:cNvPr id="3" name="Text Placeholder 2">
            <a:extLst>
              <a:ext uri="{FF2B5EF4-FFF2-40B4-BE49-F238E27FC236}">
                <a16:creationId xmlns:a16="http://schemas.microsoft.com/office/drawing/2014/main" id="{7BE3AC14-133C-46E4-9C5B-009292114E6D}"/>
              </a:ext>
            </a:extLst>
          </p:cNvPr>
          <p:cNvSpPr>
            <a:spLocks noGrp="1"/>
          </p:cNvSpPr>
          <p:nvPr>
            <p:ph type="body" sz="quarter" idx="13"/>
          </p:nvPr>
        </p:nvSpPr>
        <p:spPr/>
        <p:txBody>
          <a:bodyPr/>
          <a:lstStyle/>
          <a:p>
            <a:r>
              <a:rPr lang="en-AU"/>
              <a:t>Bits and Bytes</a:t>
            </a:r>
          </a:p>
        </p:txBody>
      </p:sp>
      <p:sp>
        <p:nvSpPr>
          <p:cNvPr id="4" name="Text Placeholder 3">
            <a:extLst>
              <a:ext uri="{FF2B5EF4-FFF2-40B4-BE49-F238E27FC236}">
                <a16:creationId xmlns:a16="http://schemas.microsoft.com/office/drawing/2014/main" id="{80BD0AD2-1023-D93F-98D6-01D60147B11D}"/>
              </a:ext>
            </a:extLst>
          </p:cNvPr>
          <p:cNvSpPr>
            <a:spLocks noGrp="1"/>
          </p:cNvSpPr>
          <p:nvPr>
            <p:ph type="body" sz="quarter" idx="14"/>
          </p:nvPr>
        </p:nvSpPr>
        <p:spPr>
          <a:xfrm>
            <a:off x="489396" y="1298110"/>
            <a:ext cx="8254554" cy="3562350"/>
          </a:xfrm>
        </p:spPr>
        <p:txBody>
          <a:bodyPr/>
          <a:lstStyle/>
          <a:p>
            <a:r>
              <a:rPr lang="en-AU"/>
              <a:t>Every digit (0 or 1) is called a bit.</a:t>
            </a:r>
          </a:p>
          <a:p>
            <a:r>
              <a:rPr lang="en-AU"/>
              <a:t>In most computers, sequences of 8 bits are combined to store or process information</a:t>
            </a:r>
          </a:p>
          <a:p>
            <a:r>
              <a:rPr lang="en-AU"/>
              <a:t>A sequence of 8 bits = 1 byte</a:t>
            </a:r>
          </a:p>
        </p:txBody>
      </p:sp>
      <p:pic>
        <p:nvPicPr>
          <p:cNvPr id="5" name="Picture 4" descr="Micro Transistors: Over 6,778 Royalty ...">
            <a:extLst>
              <a:ext uri="{FF2B5EF4-FFF2-40B4-BE49-F238E27FC236}">
                <a16:creationId xmlns:a16="http://schemas.microsoft.com/office/drawing/2014/main" id="{91EFC54C-EC33-2A1C-E44C-21B168D08C12}"/>
              </a:ext>
            </a:extLst>
          </p:cNvPr>
          <p:cNvPicPr>
            <a:picLocks noChangeAspect="1"/>
          </p:cNvPicPr>
          <p:nvPr/>
        </p:nvPicPr>
        <p:blipFill>
          <a:blip r:embed="rId2">
            <a:clrChange>
              <a:clrFrom>
                <a:srgbClr val="FFFFFF"/>
              </a:clrFrom>
              <a:clrTo>
                <a:srgbClr val="FFFFFF">
                  <a:alpha val="0"/>
                </a:srgbClr>
              </a:clrTo>
            </a:clrChange>
          </a:blip>
          <a:srcRect l="19988" t="4328" r="21363" b="15816"/>
          <a:stretch>
            <a:fillRect/>
          </a:stretch>
        </p:blipFill>
        <p:spPr>
          <a:xfrm>
            <a:off x="1908081" y="4128934"/>
            <a:ext cx="1206632" cy="1772239"/>
          </a:xfrm>
          <a:prstGeom prst="rect">
            <a:avLst/>
          </a:prstGeom>
        </p:spPr>
      </p:pic>
      <p:pic>
        <p:nvPicPr>
          <p:cNvPr id="6" name="Picture 5" descr="Micro Transistors: Over 6,778 Royalty ...">
            <a:extLst>
              <a:ext uri="{FF2B5EF4-FFF2-40B4-BE49-F238E27FC236}">
                <a16:creationId xmlns:a16="http://schemas.microsoft.com/office/drawing/2014/main" id="{1A1826AF-3870-6C2B-711F-B5BDE5DF26D0}"/>
              </a:ext>
            </a:extLst>
          </p:cNvPr>
          <p:cNvPicPr>
            <a:picLocks noChangeAspect="1"/>
          </p:cNvPicPr>
          <p:nvPr/>
        </p:nvPicPr>
        <p:blipFill>
          <a:blip r:embed="rId2">
            <a:clrChange>
              <a:clrFrom>
                <a:srgbClr val="FFFFFF"/>
              </a:clrFrom>
              <a:clrTo>
                <a:srgbClr val="FFFFFF">
                  <a:alpha val="0"/>
                </a:srgbClr>
              </a:clrTo>
            </a:clrChange>
          </a:blip>
          <a:srcRect l="19988" t="4328" r="21363" b="15816"/>
          <a:stretch>
            <a:fillRect/>
          </a:stretch>
        </p:blipFill>
        <p:spPr>
          <a:xfrm>
            <a:off x="2818614" y="4128936"/>
            <a:ext cx="1206632" cy="1772239"/>
          </a:xfrm>
          <a:prstGeom prst="rect">
            <a:avLst/>
          </a:prstGeom>
        </p:spPr>
      </p:pic>
      <p:pic>
        <p:nvPicPr>
          <p:cNvPr id="7" name="Picture 6" descr="Micro Transistors: Over 6,778 Royalty ...">
            <a:extLst>
              <a:ext uri="{FF2B5EF4-FFF2-40B4-BE49-F238E27FC236}">
                <a16:creationId xmlns:a16="http://schemas.microsoft.com/office/drawing/2014/main" id="{48EA4589-69B3-6D06-E399-C2E27B247C80}"/>
              </a:ext>
            </a:extLst>
          </p:cNvPr>
          <p:cNvPicPr>
            <a:picLocks noChangeAspect="1"/>
          </p:cNvPicPr>
          <p:nvPr/>
        </p:nvPicPr>
        <p:blipFill>
          <a:blip r:embed="rId2">
            <a:clrChange>
              <a:clrFrom>
                <a:srgbClr val="FFFFFF"/>
              </a:clrFrom>
              <a:clrTo>
                <a:srgbClr val="FFFFFF">
                  <a:alpha val="0"/>
                </a:srgbClr>
              </a:clrTo>
            </a:clrChange>
          </a:blip>
          <a:srcRect l="19988" t="4328" r="21363" b="15816"/>
          <a:stretch>
            <a:fillRect/>
          </a:stretch>
        </p:blipFill>
        <p:spPr>
          <a:xfrm>
            <a:off x="3733812" y="4128936"/>
            <a:ext cx="1206632" cy="1772239"/>
          </a:xfrm>
          <a:prstGeom prst="rect">
            <a:avLst/>
          </a:prstGeom>
        </p:spPr>
      </p:pic>
      <p:pic>
        <p:nvPicPr>
          <p:cNvPr id="8" name="Picture 7" descr="Micro Transistors: Over 6,778 Royalty ...">
            <a:extLst>
              <a:ext uri="{FF2B5EF4-FFF2-40B4-BE49-F238E27FC236}">
                <a16:creationId xmlns:a16="http://schemas.microsoft.com/office/drawing/2014/main" id="{56D6E2A8-CF69-8B4B-D68F-119263F7B32D}"/>
              </a:ext>
            </a:extLst>
          </p:cNvPr>
          <p:cNvPicPr>
            <a:picLocks noChangeAspect="1"/>
          </p:cNvPicPr>
          <p:nvPr/>
        </p:nvPicPr>
        <p:blipFill>
          <a:blip r:embed="rId2">
            <a:clrChange>
              <a:clrFrom>
                <a:srgbClr val="FFFFFF"/>
              </a:clrFrom>
              <a:clrTo>
                <a:srgbClr val="FFFFFF">
                  <a:alpha val="0"/>
                </a:srgbClr>
              </a:clrTo>
            </a:clrChange>
          </a:blip>
          <a:srcRect l="19988" t="4328" r="21363" b="15816"/>
          <a:stretch>
            <a:fillRect/>
          </a:stretch>
        </p:blipFill>
        <p:spPr>
          <a:xfrm>
            <a:off x="4649010" y="4128936"/>
            <a:ext cx="1206632" cy="1772239"/>
          </a:xfrm>
          <a:prstGeom prst="rect">
            <a:avLst/>
          </a:prstGeom>
        </p:spPr>
      </p:pic>
      <p:pic>
        <p:nvPicPr>
          <p:cNvPr id="9" name="Picture 8" descr="Micro Transistors: Over 6,778 Royalty ...">
            <a:extLst>
              <a:ext uri="{FF2B5EF4-FFF2-40B4-BE49-F238E27FC236}">
                <a16:creationId xmlns:a16="http://schemas.microsoft.com/office/drawing/2014/main" id="{A60CA9FE-623F-6A96-D1DD-D92834E500AE}"/>
              </a:ext>
            </a:extLst>
          </p:cNvPr>
          <p:cNvPicPr>
            <a:picLocks noChangeAspect="1"/>
          </p:cNvPicPr>
          <p:nvPr/>
        </p:nvPicPr>
        <p:blipFill>
          <a:blip r:embed="rId2">
            <a:clrChange>
              <a:clrFrom>
                <a:srgbClr val="FFFFFF"/>
              </a:clrFrom>
              <a:clrTo>
                <a:srgbClr val="FFFFFF">
                  <a:alpha val="0"/>
                </a:srgbClr>
              </a:clrTo>
            </a:clrChange>
          </a:blip>
          <a:srcRect l="19988" t="4328" r="21363" b="15816"/>
          <a:stretch>
            <a:fillRect/>
          </a:stretch>
        </p:blipFill>
        <p:spPr>
          <a:xfrm>
            <a:off x="5564208" y="4128936"/>
            <a:ext cx="1206632" cy="1772239"/>
          </a:xfrm>
          <a:prstGeom prst="rect">
            <a:avLst/>
          </a:prstGeom>
        </p:spPr>
      </p:pic>
      <p:pic>
        <p:nvPicPr>
          <p:cNvPr id="10" name="Picture 9" descr="Micro Transistors: Over 6,778 Royalty ...">
            <a:extLst>
              <a:ext uri="{FF2B5EF4-FFF2-40B4-BE49-F238E27FC236}">
                <a16:creationId xmlns:a16="http://schemas.microsoft.com/office/drawing/2014/main" id="{6E395ED0-82B5-3BC7-6583-2E47383478CA}"/>
              </a:ext>
            </a:extLst>
          </p:cNvPr>
          <p:cNvPicPr>
            <a:picLocks noChangeAspect="1"/>
          </p:cNvPicPr>
          <p:nvPr/>
        </p:nvPicPr>
        <p:blipFill>
          <a:blip r:embed="rId2">
            <a:clrChange>
              <a:clrFrom>
                <a:srgbClr val="FFFFFF"/>
              </a:clrFrom>
              <a:clrTo>
                <a:srgbClr val="FFFFFF">
                  <a:alpha val="0"/>
                </a:srgbClr>
              </a:clrTo>
            </a:clrChange>
          </a:blip>
          <a:srcRect l="19988" t="4328" r="21363" b="15816"/>
          <a:stretch>
            <a:fillRect/>
          </a:stretch>
        </p:blipFill>
        <p:spPr>
          <a:xfrm>
            <a:off x="6479406" y="4128936"/>
            <a:ext cx="1206632" cy="1772239"/>
          </a:xfrm>
          <a:prstGeom prst="rect">
            <a:avLst/>
          </a:prstGeom>
        </p:spPr>
      </p:pic>
      <p:pic>
        <p:nvPicPr>
          <p:cNvPr id="11" name="Picture 10" descr="Micro Transistors: Over 6,778 Royalty ...">
            <a:extLst>
              <a:ext uri="{FF2B5EF4-FFF2-40B4-BE49-F238E27FC236}">
                <a16:creationId xmlns:a16="http://schemas.microsoft.com/office/drawing/2014/main" id="{17721733-365E-8107-2C34-94D17BD694FA}"/>
              </a:ext>
            </a:extLst>
          </p:cNvPr>
          <p:cNvPicPr>
            <a:picLocks noChangeAspect="1"/>
          </p:cNvPicPr>
          <p:nvPr/>
        </p:nvPicPr>
        <p:blipFill>
          <a:blip r:embed="rId2">
            <a:clrChange>
              <a:clrFrom>
                <a:srgbClr val="FFFFFF"/>
              </a:clrFrom>
              <a:clrTo>
                <a:srgbClr val="FFFFFF">
                  <a:alpha val="0"/>
                </a:srgbClr>
              </a:clrTo>
            </a:clrChange>
          </a:blip>
          <a:srcRect l="19988" t="4328" r="21363" b="15816"/>
          <a:stretch>
            <a:fillRect/>
          </a:stretch>
        </p:blipFill>
        <p:spPr>
          <a:xfrm>
            <a:off x="7394604" y="4128935"/>
            <a:ext cx="1206632" cy="1772239"/>
          </a:xfrm>
          <a:prstGeom prst="rect">
            <a:avLst/>
          </a:prstGeom>
        </p:spPr>
      </p:pic>
      <p:pic>
        <p:nvPicPr>
          <p:cNvPr id="12" name="Picture 11" descr="Micro Transistors: Over 6,778 Royalty ...">
            <a:extLst>
              <a:ext uri="{FF2B5EF4-FFF2-40B4-BE49-F238E27FC236}">
                <a16:creationId xmlns:a16="http://schemas.microsoft.com/office/drawing/2014/main" id="{C89493B2-FE36-DADE-6F69-0A8E0FD76206}"/>
              </a:ext>
            </a:extLst>
          </p:cNvPr>
          <p:cNvPicPr>
            <a:picLocks noChangeAspect="1"/>
          </p:cNvPicPr>
          <p:nvPr/>
        </p:nvPicPr>
        <p:blipFill>
          <a:blip r:embed="rId2">
            <a:clrChange>
              <a:clrFrom>
                <a:srgbClr val="FFFFFF"/>
              </a:clrFrom>
              <a:clrTo>
                <a:srgbClr val="FFFFFF">
                  <a:alpha val="0"/>
                </a:srgbClr>
              </a:clrTo>
            </a:clrChange>
          </a:blip>
          <a:srcRect l="19988" t="4328" r="21363" b="15816"/>
          <a:stretch>
            <a:fillRect/>
          </a:stretch>
        </p:blipFill>
        <p:spPr>
          <a:xfrm>
            <a:off x="988218" y="4128932"/>
            <a:ext cx="1206632" cy="1772239"/>
          </a:xfrm>
          <a:prstGeom prst="rect">
            <a:avLst/>
          </a:prstGeom>
        </p:spPr>
      </p:pic>
      <p:sp>
        <p:nvSpPr>
          <p:cNvPr id="14" name="TextBox 13">
            <a:extLst>
              <a:ext uri="{FF2B5EF4-FFF2-40B4-BE49-F238E27FC236}">
                <a16:creationId xmlns:a16="http://schemas.microsoft.com/office/drawing/2014/main" id="{357CD5FB-2E15-B860-CFE2-CC15E7C157CE}"/>
              </a:ext>
            </a:extLst>
          </p:cNvPr>
          <p:cNvSpPr txBox="1"/>
          <p:nvPr/>
        </p:nvSpPr>
        <p:spPr>
          <a:xfrm>
            <a:off x="1369974" y="5768181"/>
            <a:ext cx="577392" cy="461665"/>
          </a:xfrm>
          <a:prstGeom prst="rect">
            <a:avLst/>
          </a:prstGeom>
          <a:noFill/>
        </p:spPr>
        <p:txBody>
          <a:bodyPr wrap="square">
            <a:spAutoFit/>
          </a:bodyPr>
          <a:lstStyle/>
          <a:p>
            <a:r>
              <a:rPr lang="en-AU" sz="2400">
                <a:latin typeface="Berlin Sans FB" panose="020E0602020502020306" pitchFamily="34" charset="0"/>
              </a:rPr>
              <a:t>bit</a:t>
            </a:r>
          </a:p>
        </p:txBody>
      </p:sp>
      <p:sp>
        <p:nvSpPr>
          <p:cNvPr id="16" name="Left Brace 15">
            <a:extLst>
              <a:ext uri="{FF2B5EF4-FFF2-40B4-BE49-F238E27FC236}">
                <a16:creationId xmlns:a16="http://schemas.microsoft.com/office/drawing/2014/main" id="{1C92BE0C-A906-F9C7-CD7F-5DF0946F830C}"/>
              </a:ext>
            </a:extLst>
          </p:cNvPr>
          <p:cNvSpPr/>
          <p:nvPr/>
        </p:nvSpPr>
        <p:spPr>
          <a:xfrm rot="5400000">
            <a:off x="4598477" y="610928"/>
            <a:ext cx="405344" cy="7215124"/>
          </a:xfrm>
          <a:prstGeom prst="leftBrace">
            <a:avLst>
              <a:gd name="adj1" fmla="val 8333"/>
              <a:gd name="adj2" fmla="val 50653"/>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AU"/>
          </a:p>
        </p:txBody>
      </p:sp>
      <p:sp>
        <p:nvSpPr>
          <p:cNvPr id="18" name="TextBox 17">
            <a:extLst>
              <a:ext uri="{FF2B5EF4-FFF2-40B4-BE49-F238E27FC236}">
                <a16:creationId xmlns:a16="http://schemas.microsoft.com/office/drawing/2014/main" id="{A00B9B8F-5C79-5007-B684-0255860DFA70}"/>
              </a:ext>
            </a:extLst>
          </p:cNvPr>
          <p:cNvSpPr txBox="1"/>
          <p:nvPr/>
        </p:nvSpPr>
        <p:spPr>
          <a:xfrm>
            <a:off x="4277604" y="3638291"/>
            <a:ext cx="1047090" cy="461665"/>
          </a:xfrm>
          <a:prstGeom prst="rect">
            <a:avLst/>
          </a:prstGeom>
          <a:noFill/>
        </p:spPr>
        <p:txBody>
          <a:bodyPr wrap="square">
            <a:spAutoFit/>
          </a:bodyPr>
          <a:lstStyle/>
          <a:p>
            <a:r>
              <a:rPr lang="en-AU" sz="2400" dirty="0">
                <a:latin typeface="Berlin Sans FB" panose="020E0602020502020306" pitchFamily="34" charset="0"/>
              </a:rPr>
              <a:t>byte</a:t>
            </a:r>
          </a:p>
        </p:txBody>
      </p:sp>
    </p:spTree>
    <p:extLst>
      <p:ext uri="{BB962C8B-B14F-4D97-AF65-F5344CB8AC3E}">
        <p14:creationId xmlns:p14="http://schemas.microsoft.com/office/powerpoint/2010/main" val="414330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50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8"/>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9"/>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10"/>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11"/>
                                        </p:tgtEl>
                                        <p:attrNameLst>
                                          <p:attrName>style.visibility</p:attrName>
                                        </p:attrNameLst>
                                      </p:cBhvr>
                                      <p:to>
                                        <p:strVal val="visible"/>
                                      </p:to>
                                    </p:set>
                                  </p:childTnLst>
                                </p:cTn>
                              </p:par>
                            </p:childTnLst>
                          </p:cTn>
                        </p:par>
                        <p:par>
                          <p:cTn id="25" fill="hold">
                            <p:stCondLst>
                              <p:cond delay="3500"/>
                            </p:stCondLst>
                            <p:childTnLst>
                              <p:par>
                                <p:cTn id="26" presetID="1" presetClass="entr" presetSubtype="0" fill="hold" grpId="0" nodeType="afterEffect">
                                  <p:stCondLst>
                                    <p:cond delay="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F4B0D1-CADD-EBD4-9860-65AA9FEB04F0}"/>
              </a:ext>
            </a:extLst>
          </p:cNvPr>
          <p:cNvSpPr>
            <a:spLocks noGrp="1"/>
          </p:cNvSpPr>
          <p:nvPr>
            <p:ph type="sldNum" sz="quarter" idx="12"/>
          </p:nvPr>
        </p:nvSpPr>
        <p:spPr/>
        <p:txBody>
          <a:bodyPr/>
          <a:lstStyle/>
          <a:p>
            <a:fld id="{B6F15528-21DE-4FAA-801E-634DDDAF4B2B}" type="slidenum">
              <a:rPr lang="en-US" smtClean="0"/>
              <a:pPr/>
              <a:t>34</a:t>
            </a:fld>
            <a:endParaRPr lang="en-US"/>
          </a:p>
        </p:txBody>
      </p:sp>
      <p:sp>
        <p:nvSpPr>
          <p:cNvPr id="3" name="Text Placeholder 2">
            <a:extLst>
              <a:ext uri="{FF2B5EF4-FFF2-40B4-BE49-F238E27FC236}">
                <a16:creationId xmlns:a16="http://schemas.microsoft.com/office/drawing/2014/main" id="{13596CD9-C7C1-F601-5707-FEC3550F1D21}"/>
              </a:ext>
            </a:extLst>
          </p:cNvPr>
          <p:cNvSpPr>
            <a:spLocks noGrp="1"/>
          </p:cNvSpPr>
          <p:nvPr>
            <p:ph type="body" sz="quarter" idx="13"/>
          </p:nvPr>
        </p:nvSpPr>
        <p:spPr/>
        <p:txBody>
          <a:bodyPr/>
          <a:lstStyle/>
          <a:p>
            <a:r>
              <a:rPr lang="en-AU"/>
              <a:t>Spelling in Binary</a:t>
            </a:r>
          </a:p>
        </p:txBody>
      </p:sp>
      <p:sp>
        <p:nvSpPr>
          <p:cNvPr id="4" name="Text Placeholder 3">
            <a:extLst>
              <a:ext uri="{FF2B5EF4-FFF2-40B4-BE49-F238E27FC236}">
                <a16:creationId xmlns:a16="http://schemas.microsoft.com/office/drawing/2014/main" id="{F9919676-8C40-918A-CD7F-8BCE7713D930}"/>
              </a:ext>
            </a:extLst>
          </p:cNvPr>
          <p:cNvSpPr>
            <a:spLocks noGrp="1"/>
          </p:cNvSpPr>
          <p:nvPr>
            <p:ph type="body" sz="quarter" idx="14"/>
          </p:nvPr>
        </p:nvSpPr>
        <p:spPr>
          <a:xfrm>
            <a:off x="489396" y="1647825"/>
            <a:ext cx="8254554" cy="1161363"/>
          </a:xfrm>
        </p:spPr>
        <p:txBody>
          <a:bodyPr/>
          <a:lstStyle/>
          <a:p>
            <a:r>
              <a:rPr lang="en-AU"/>
              <a:t>Every symbol you can type on a computer is stored as a byte.</a:t>
            </a:r>
          </a:p>
          <a:p>
            <a:r>
              <a:rPr lang="en-AU"/>
              <a:t>Example: “Hi!”</a:t>
            </a:r>
            <a:br>
              <a:rPr lang="en-AU"/>
            </a:br>
            <a:endParaRPr lang="en-AU"/>
          </a:p>
        </p:txBody>
      </p:sp>
      <p:sp>
        <p:nvSpPr>
          <p:cNvPr id="5" name="TextBox 4">
            <a:extLst>
              <a:ext uri="{FF2B5EF4-FFF2-40B4-BE49-F238E27FC236}">
                <a16:creationId xmlns:a16="http://schemas.microsoft.com/office/drawing/2014/main" id="{DECFF444-A8F0-CACB-C071-841F6B98F188}"/>
              </a:ext>
            </a:extLst>
          </p:cNvPr>
          <p:cNvSpPr txBox="1"/>
          <p:nvPr/>
        </p:nvSpPr>
        <p:spPr>
          <a:xfrm>
            <a:off x="1805923" y="4286845"/>
            <a:ext cx="593888" cy="923330"/>
          </a:xfrm>
          <a:prstGeom prst="rect">
            <a:avLst/>
          </a:prstGeom>
          <a:noFill/>
        </p:spPr>
        <p:txBody>
          <a:bodyPr wrap="square" rtlCol="0">
            <a:spAutoFit/>
          </a:bodyPr>
          <a:lstStyle/>
          <a:p>
            <a:r>
              <a:rPr lang="en-AU" sz="5400">
                <a:latin typeface="Berlin Sans FB" panose="020E0602020502020306" pitchFamily="34" charset="0"/>
              </a:rPr>
              <a:t>H</a:t>
            </a:r>
          </a:p>
        </p:txBody>
      </p:sp>
      <p:sp>
        <p:nvSpPr>
          <p:cNvPr id="6" name="TextBox 5">
            <a:extLst>
              <a:ext uri="{FF2B5EF4-FFF2-40B4-BE49-F238E27FC236}">
                <a16:creationId xmlns:a16="http://schemas.microsoft.com/office/drawing/2014/main" id="{335AA179-E57A-B484-409C-C2DA197B1CFB}"/>
              </a:ext>
            </a:extLst>
          </p:cNvPr>
          <p:cNvSpPr txBox="1"/>
          <p:nvPr/>
        </p:nvSpPr>
        <p:spPr>
          <a:xfrm>
            <a:off x="4861337" y="4286845"/>
            <a:ext cx="593888" cy="923330"/>
          </a:xfrm>
          <a:prstGeom prst="rect">
            <a:avLst/>
          </a:prstGeom>
          <a:noFill/>
        </p:spPr>
        <p:txBody>
          <a:bodyPr wrap="square" rtlCol="0">
            <a:spAutoFit/>
          </a:bodyPr>
          <a:lstStyle/>
          <a:p>
            <a:r>
              <a:rPr lang="en-AU" sz="5400" dirty="0" err="1">
                <a:latin typeface="Berlin Sans FB" panose="020E0602020502020306" pitchFamily="34" charset="0"/>
              </a:rPr>
              <a:t>i</a:t>
            </a:r>
            <a:endParaRPr lang="en-AU" sz="5400" dirty="0">
              <a:latin typeface="Berlin Sans FB" panose="020E0602020502020306" pitchFamily="34" charset="0"/>
            </a:endParaRPr>
          </a:p>
        </p:txBody>
      </p:sp>
      <p:sp>
        <p:nvSpPr>
          <p:cNvPr id="7" name="TextBox 6">
            <a:extLst>
              <a:ext uri="{FF2B5EF4-FFF2-40B4-BE49-F238E27FC236}">
                <a16:creationId xmlns:a16="http://schemas.microsoft.com/office/drawing/2014/main" id="{0D62E24A-152F-8DA5-F69E-1F7BC9FAE445}"/>
              </a:ext>
            </a:extLst>
          </p:cNvPr>
          <p:cNvSpPr txBox="1"/>
          <p:nvPr/>
        </p:nvSpPr>
        <p:spPr>
          <a:xfrm>
            <a:off x="7619805" y="4286845"/>
            <a:ext cx="593888" cy="923330"/>
          </a:xfrm>
          <a:prstGeom prst="rect">
            <a:avLst/>
          </a:prstGeom>
          <a:noFill/>
        </p:spPr>
        <p:txBody>
          <a:bodyPr wrap="square" rtlCol="0">
            <a:spAutoFit/>
          </a:bodyPr>
          <a:lstStyle/>
          <a:p>
            <a:r>
              <a:rPr lang="en-AU" sz="5400">
                <a:latin typeface="Berlin Sans FB" panose="020E0602020502020306" pitchFamily="34" charset="0"/>
              </a:rPr>
              <a:t>!</a:t>
            </a:r>
          </a:p>
        </p:txBody>
      </p:sp>
      <p:sp>
        <p:nvSpPr>
          <p:cNvPr id="8" name="TextBox 7">
            <a:extLst>
              <a:ext uri="{FF2B5EF4-FFF2-40B4-BE49-F238E27FC236}">
                <a16:creationId xmlns:a16="http://schemas.microsoft.com/office/drawing/2014/main" id="{5BDB54A3-E298-A0D1-7B76-160E928DB228}"/>
              </a:ext>
            </a:extLst>
          </p:cNvPr>
          <p:cNvSpPr txBox="1"/>
          <p:nvPr/>
        </p:nvSpPr>
        <p:spPr>
          <a:xfrm>
            <a:off x="1047065" y="3578959"/>
            <a:ext cx="2408550" cy="707886"/>
          </a:xfrm>
          <a:prstGeom prst="rect">
            <a:avLst/>
          </a:prstGeom>
          <a:noFill/>
        </p:spPr>
        <p:txBody>
          <a:bodyPr wrap="square" rtlCol="0">
            <a:spAutoFit/>
          </a:bodyPr>
          <a:lstStyle/>
          <a:p>
            <a:r>
              <a:rPr lang="en-AU" sz="4000">
                <a:latin typeface="Berlin Sans FB" panose="020E0602020502020306" pitchFamily="34" charset="0"/>
              </a:rPr>
              <a:t>01001000</a:t>
            </a:r>
          </a:p>
        </p:txBody>
      </p:sp>
      <p:sp>
        <p:nvSpPr>
          <p:cNvPr id="9" name="TextBox 8">
            <a:extLst>
              <a:ext uri="{FF2B5EF4-FFF2-40B4-BE49-F238E27FC236}">
                <a16:creationId xmlns:a16="http://schemas.microsoft.com/office/drawing/2014/main" id="{2A9F0ADA-9D01-51E5-440F-DC21E41F7CBA}"/>
              </a:ext>
            </a:extLst>
          </p:cNvPr>
          <p:cNvSpPr txBox="1"/>
          <p:nvPr/>
        </p:nvSpPr>
        <p:spPr>
          <a:xfrm>
            <a:off x="3805533" y="3578959"/>
            <a:ext cx="2408550" cy="707886"/>
          </a:xfrm>
          <a:prstGeom prst="rect">
            <a:avLst/>
          </a:prstGeom>
          <a:noFill/>
        </p:spPr>
        <p:txBody>
          <a:bodyPr wrap="square" rtlCol="0">
            <a:spAutoFit/>
          </a:bodyPr>
          <a:lstStyle/>
          <a:p>
            <a:pPr algn="ctr"/>
            <a:r>
              <a:rPr lang="en-AU" sz="4000">
                <a:latin typeface="Berlin Sans FB" panose="020E0602020502020306" pitchFamily="34" charset="0"/>
              </a:rPr>
              <a:t>01101001</a:t>
            </a:r>
          </a:p>
        </p:txBody>
      </p:sp>
      <p:sp>
        <p:nvSpPr>
          <p:cNvPr id="10" name="TextBox 9">
            <a:extLst>
              <a:ext uri="{FF2B5EF4-FFF2-40B4-BE49-F238E27FC236}">
                <a16:creationId xmlns:a16="http://schemas.microsoft.com/office/drawing/2014/main" id="{1751EA30-ED4E-6D47-431C-2B0D84FE5797}"/>
              </a:ext>
            </a:extLst>
          </p:cNvPr>
          <p:cNvSpPr txBox="1"/>
          <p:nvPr/>
        </p:nvSpPr>
        <p:spPr>
          <a:xfrm>
            <a:off x="6564000" y="3584662"/>
            <a:ext cx="2408550" cy="707886"/>
          </a:xfrm>
          <a:prstGeom prst="rect">
            <a:avLst/>
          </a:prstGeom>
          <a:noFill/>
        </p:spPr>
        <p:txBody>
          <a:bodyPr wrap="square" rtlCol="0">
            <a:spAutoFit/>
          </a:bodyPr>
          <a:lstStyle/>
          <a:p>
            <a:r>
              <a:rPr lang="en-AU" sz="4000">
                <a:latin typeface="Berlin Sans FB" panose="020E0602020502020306" pitchFamily="34" charset="0"/>
              </a:rPr>
              <a:t>00100001</a:t>
            </a:r>
          </a:p>
        </p:txBody>
      </p:sp>
    </p:spTree>
    <p:extLst>
      <p:ext uri="{BB962C8B-B14F-4D97-AF65-F5344CB8AC3E}">
        <p14:creationId xmlns:p14="http://schemas.microsoft.com/office/powerpoint/2010/main" val="764430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5BBE7-51DB-5F77-641E-A04221DCC24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7E2528-4D18-0648-2CF7-1DB21B1B45AA}"/>
              </a:ext>
            </a:extLst>
          </p:cNvPr>
          <p:cNvSpPr>
            <a:spLocks noGrp="1"/>
          </p:cNvSpPr>
          <p:nvPr>
            <p:ph type="sldNum" sz="quarter" idx="12"/>
          </p:nvPr>
        </p:nvSpPr>
        <p:spPr/>
        <p:txBody>
          <a:bodyPr/>
          <a:lstStyle/>
          <a:p>
            <a:fld id="{B6F15528-21DE-4FAA-801E-634DDDAF4B2B}" type="slidenum">
              <a:rPr lang="en-US" smtClean="0"/>
              <a:pPr/>
              <a:t>35</a:t>
            </a:fld>
            <a:endParaRPr lang="en-US"/>
          </a:p>
        </p:txBody>
      </p:sp>
      <p:sp>
        <p:nvSpPr>
          <p:cNvPr id="3" name="Text Placeholder 2">
            <a:extLst>
              <a:ext uri="{FF2B5EF4-FFF2-40B4-BE49-F238E27FC236}">
                <a16:creationId xmlns:a16="http://schemas.microsoft.com/office/drawing/2014/main" id="{73E05416-1577-4211-B9F8-651CACC702ED}"/>
              </a:ext>
            </a:extLst>
          </p:cNvPr>
          <p:cNvSpPr>
            <a:spLocks noGrp="1"/>
          </p:cNvSpPr>
          <p:nvPr>
            <p:ph type="body" sz="quarter" idx="13"/>
          </p:nvPr>
        </p:nvSpPr>
        <p:spPr/>
        <p:txBody>
          <a:bodyPr/>
          <a:lstStyle/>
          <a:p>
            <a:r>
              <a:rPr lang="en-AU"/>
              <a:t>Spelling in Binary Activity</a:t>
            </a:r>
          </a:p>
        </p:txBody>
      </p:sp>
      <p:sp>
        <p:nvSpPr>
          <p:cNvPr id="4" name="Text Placeholder 3">
            <a:extLst>
              <a:ext uri="{FF2B5EF4-FFF2-40B4-BE49-F238E27FC236}">
                <a16:creationId xmlns:a16="http://schemas.microsoft.com/office/drawing/2014/main" id="{DFF1094B-842D-F081-37A2-6FCEDBB90175}"/>
              </a:ext>
            </a:extLst>
          </p:cNvPr>
          <p:cNvSpPr>
            <a:spLocks noGrp="1"/>
          </p:cNvSpPr>
          <p:nvPr>
            <p:ph type="body" sz="quarter" idx="14"/>
          </p:nvPr>
        </p:nvSpPr>
        <p:spPr>
          <a:xfrm>
            <a:off x="395927" y="1765145"/>
            <a:ext cx="8974768" cy="3094391"/>
          </a:xfrm>
        </p:spPr>
        <p:txBody>
          <a:bodyPr/>
          <a:lstStyle/>
          <a:p>
            <a:pPr marL="0" indent="0">
              <a:lnSpc>
                <a:spcPts val="2300"/>
              </a:lnSpc>
              <a:spcBef>
                <a:spcPts val="400"/>
              </a:spcBef>
              <a:buNone/>
            </a:pPr>
            <a:r>
              <a:rPr lang="en-AU" b="1" dirty="0"/>
              <a:t>Instruction Note:</a:t>
            </a:r>
          </a:p>
          <a:p>
            <a:pPr>
              <a:lnSpc>
                <a:spcPts val="2300"/>
              </a:lnSpc>
              <a:spcBef>
                <a:spcPts val="400"/>
              </a:spcBef>
            </a:pPr>
            <a:r>
              <a:rPr lang="en-AU" dirty="0"/>
              <a:t>Pair the students with one other student (or a group of three, </a:t>
            </a:r>
            <a:br>
              <a:rPr lang="en-AU" dirty="0"/>
            </a:br>
            <a:r>
              <a:rPr lang="en-AU" dirty="0"/>
              <a:t>they will then exchange their writing in a circular way).</a:t>
            </a:r>
          </a:p>
          <a:p>
            <a:pPr>
              <a:lnSpc>
                <a:spcPts val="2300"/>
              </a:lnSpc>
              <a:spcBef>
                <a:spcPts val="400"/>
              </a:spcBef>
            </a:pPr>
            <a:r>
              <a:rPr lang="en-AU" dirty="0"/>
              <a:t>Hand out the worksheet “Spelling in Binary”</a:t>
            </a:r>
          </a:p>
          <a:p>
            <a:pPr>
              <a:lnSpc>
                <a:spcPts val="2300"/>
              </a:lnSpc>
              <a:spcBef>
                <a:spcPts val="400"/>
              </a:spcBef>
            </a:pPr>
            <a:r>
              <a:rPr lang="en-AU" dirty="0"/>
              <a:t>Tell them to:</a:t>
            </a:r>
            <a:endParaRPr lang="en-AU" i="1" dirty="0"/>
          </a:p>
          <a:p>
            <a:pPr lvl="1">
              <a:lnSpc>
                <a:spcPts val="2300"/>
              </a:lnSpc>
              <a:spcBef>
                <a:spcPts val="400"/>
              </a:spcBef>
            </a:pPr>
            <a:r>
              <a:rPr lang="en-AU" i="1" dirty="0"/>
              <a:t>“Think of a word you want to write to your partner (4-8 characters).”</a:t>
            </a:r>
          </a:p>
          <a:p>
            <a:pPr lvl="1">
              <a:lnSpc>
                <a:spcPts val="2300"/>
              </a:lnSpc>
              <a:spcBef>
                <a:spcPts val="400"/>
              </a:spcBef>
            </a:pPr>
            <a:r>
              <a:rPr lang="en-AU" i="1" dirty="0"/>
              <a:t>“Use the worksheet and the binary code reference on the slide to encode it in binary.</a:t>
            </a:r>
          </a:p>
          <a:p>
            <a:pPr lvl="2">
              <a:lnSpc>
                <a:spcPts val="2300"/>
              </a:lnSpc>
              <a:spcBef>
                <a:spcPts val="400"/>
              </a:spcBef>
            </a:pPr>
            <a:r>
              <a:rPr lang="en-AU" i="1" dirty="0"/>
              <a:t>You can either write zeros and ones into the ‘bit boxes’, or colour in all that are on / a 1)”</a:t>
            </a:r>
          </a:p>
          <a:p>
            <a:pPr lvl="1">
              <a:lnSpc>
                <a:spcPts val="2300"/>
              </a:lnSpc>
              <a:spcBef>
                <a:spcPts val="400"/>
              </a:spcBef>
            </a:pPr>
            <a:r>
              <a:rPr lang="en-AU" i="1" dirty="0"/>
              <a:t>Leave the line underneath the “bit boxes” blank, they are for your partner to decode your word.</a:t>
            </a:r>
          </a:p>
        </p:txBody>
      </p:sp>
      <p:pic>
        <p:nvPicPr>
          <p:cNvPr id="6" name="Picture 5">
            <a:extLst>
              <a:ext uri="{FF2B5EF4-FFF2-40B4-BE49-F238E27FC236}">
                <a16:creationId xmlns:a16="http://schemas.microsoft.com/office/drawing/2014/main" id="{2C9F04CB-339A-A992-E94A-51DEEE252808}"/>
              </a:ext>
            </a:extLst>
          </p:cNvPr>
          <p:cNvPicPr>
            <a:picLocks noChangeAspect="1"/>
          </p:cNvPicPr>
          <p:nvPr/>
        </p:nvPicPr>
        <p:blipFill>
          <a:blip r:embed="rId2"/>
          <a:stretch>
            <a:fillRect/>
          </a:stretch>
        </p:blipFill>
        <p:spPr>
          <a:xfrm>
            <a:off x="6031240" y="1575703"/>
            <a:ext cx="2941310" cy="1869389"/>
          </a:xfrm>
          <a:prstGeom prst="rect">
            <a:avLst/>
          </a:prstGeom>
        </p:spPr>
      </p:pic>
      <p:pic>
        <p:nvPicPr>
          <p:cNvPr id="7" name="Picture 6">
            <a:extLst>
              <a:ext uri="{FF2B5EF4-FFF2-40B4-BE49-F238E27FC236}">
                <a16:creationId xmlns:a16="http://schemas.microsoft.com/office/drawing/2014/main" id="{671ADA73-8175-7605-F0FD-D6C594B4FBDD}"/>
              </a:ext>
            </a:extLst>
          </p:cNvPr>
          <p:cNvPicPr>
            <a:picLocks noChangeAspect="1"/>
          </p:cNvPicPr>
          <p:nvPr/>
        </p:nvPicPr>
        <p:blipFill>
          <a:blip r:embed="rId3"/>
          <a:stretch>
            <a:fillRect/>
          </a:stretch>
        </p:blipFill>
        <p:spPr>
          <a:xfrm>
            <a:off x="7269616" y="4886277"/>
            <a:ext cx="2346054" cy="1624191"/>
          </a:xfrm>
          <a:prstGeom prst="rect">
            <a:avLst/>
          </a:prstGeom>
        </p:spPr>
      </p:pic>
      <p:sp>
        <p:nvSpPr>
          <p:cNvPr id="5" name="Text Placeholder 3">
            <a:extLst>
              <a:ext uri="{FF2B5EF4-FFF2-40B4-BE49-F238E27FC236}">
                <a16:creationId xmlns:a16="http://schemas.microsoft.com/office/drawing/2014/main" id="{5EBD3185-0BDC-5FAD-B7CC-8551DFF146D1}"/>
              </a:ext>
            </a:extLst>
          </p:cNvPr>
          <p:cNvSpPr txBox="1">
            <a:spLocks/>
          </p:cNvSpPr>
          <p:nvPr/>
        </p:nvSpPr>
        <p:spPr>
          <a:xfrm>
            <a:off x="406905" y="4821828"/>
            <a:ext cx="6851733" cy="3094391"/>
          </a:xfrm>
          <a:prstGeom prst="rect">
            <a:avLst/>
          </a:prstGeom>
        </p:spPr>
        <p:txBody>
          <a:bodyPr vert="horz" lIns="91440" tIns="45720" rIns="91440" bIns="45720" rtlCol="0">
            <a:noAutofit/>
          </a:bodyPr>
          <a:lstStyle>
            <a:lvl1pPr marL="178287" indent="-178287"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1pPr>
            <a:lvl2pPr marL="386290" indent="-148573" algn="l" defTabSz="475433" rtl="0" eaLnBrk="1" latinLnBrk="0" hangingPunct="1">
              <a:lnSpc>
                <a:spcPts val="3400"/>
              </a:lnSpc>
              <a:spcBef>
                <a:spcPts val="0"/>
              </a:spcBef>
              <a:buFont typeface="Wingdings" panose="05000000000000000000" pitchFamily="2" charset="2"/>
              <a:buChar char="§"/>
              <a:defRPr lang="en-US" sz="1600" b="0" kern="1200" cap="none" spc="0" dirty="0" smtClean="0">
                <a:ln w="0"/>
                <a:solidFill>
                  <a:srgbClr val="233A17"/>
                </a:solidFill>
                <a:latin typeface="Aptos" panose="020B0004020202020204" pitchFamily="34" charset="0"/>
                <a:ea typeface="+mn-ea"/>
                <a:cs typeface="+mn-cs"/>
              </a:defRPr>
            </a:lvl2pPr>
            <a:lvl3pPr marL="594292"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3pPr>
            <a:lvl4pPr marL="832008"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4pPr>
            <a:lvl5pPr marL="1069725" indent="-118859" algn="l" defTabSz="475433" rtl="0" eaLnBrk="1" latinLnBrk="0" hangingPunct="1">
              <a:lnSpc>
                <a:spcPts val="3400"/>
              </a:lnSpc>
              <a:spcBef>
                <a:spcPts val="0"/>
              </a:spcBef>
              <a:buFont typeface="Arial" pitchFamily="34" charset="0"/>
              <a:buChar char="»"/>
              <a:defRPr lang="en-AU" sz="1600" b="0" kern="1200" cap="none" spc="0" dirty="0">
                <a:ln w="0"/>
                <a:solidFill>
                  <a:srgbClr val="233A17"/>
                </a:solidFill>
                <a:latin typeface="Aptos" panose="020B0004020202020204"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lvl="1">
              <a:lnSpc>
                <a:spcPts val="2300"/>
              </a:lnSpc>
              <a:spcBef>
                <a:spcPts val="400"/>
              </a:spcBef>
            </a:pPr>
            <a:r>
              <a:rPr lang="en-AU" dirty="0"/>
              <a:t>When both students are done, let them exchange their binary writing with the partner and try to decode what they wrote (also using the reference on the slide).</a:t>
            </a:r>
          </a:p>
          <a:p>
            <a:pPr marL="237717" lvl="1" indent="0">
              <a:lnSpc>
                <a:spcPts val="2300"/>
              </a:lnSpc>
              <a:spcBef>
                <a:spcPts val="400"/>
              </a:spcBef>
              <a:buNone/>
            </a:pPr>
            <a:r>
              <a:rPr lang="en-AU" b="1" dirty="0"/>
              <a:t>Note</a:t>
            </a:r>
            <a:r>
              <a:rPr lang="en-AU" dirty="0"/>
              <a:t>: While students are completing the worksheet, leave the “Spelling in Binary 101” slide up for them to easily refer to the code conversion chart. </a:t>
            </a:r>
          </a:p>
          <a:p>
            <a:pPr>
              <a:lnSpc>
                <a:spcPts val="2300"/>
              </a:lnSpc>
              <a:spcBef>
                <a:spcPts val="400"/>
              </a:spcBef>
            </a:pPr>
            <a:endParaRPr lang="en-AU" i="1" dirty="0"/>
          </a:p>
        </p:txBody>
      </p:sp>
      <p:sp>
        <p:nvSpPr>
          <p:cNvPr id="8" name="TextBox 7">
            <a:extLst>
              <a:ext uri="{FF2B5EF4-FFF2-40B4-BE49-F238E27FC236}">
                <a16:creationId xmlns:a16="http://schemas.microsoft.com/office/drawing/2014/main" id="{9DFEE56C-1AAE-6413-087F-0731DBA256AD}"/>
              </a:ext>
            </a:extLst>
          </p:cNvPr>
          <p:cNvSpPr txBox="1"/>
          <p:nvPr/>
        </p:nvSpPr>
        <p:spPr>
          <a:xfrm>
            <a:off x="8104723" y="3373892"/>
            <a:ext cx="1655142" cy="307777"/>
          </a:xfrm>
          <a:prstGeom prst="rect">
            <a:avLst/>
          </a:prstGeom>
          <a:noFill/>
        </p:spPr>
        <p:txBody>
          <a:bodyPr wrap="square">
            <a:spAutoFit/>
          </a:bodyPr>
          <a:lstStyle/>
          <a:p>
            <a:r>
              <a:rPr lang="en-AU" sz="1400" dirty="0">
                <a:latin typeface="Aptos" panose="020B0004020202020204" pitchFamily="34" charset="0"/>
              </a:rPr>
              <a:t>worksheet</a:t>
            </a:r>
          </a:p>
        </p:txBody>
      </p:sp>
      <p:sp>
        <p:nvSpPr>
          <p:cNvPr id="9" name="TextBox 8">
            <a:extLst>
              <a:ext uri="{FF2B5EF4-FFF2-40B4-BE49-F238E27FC236}">
                <a16:creationId xmlns:a16="http://schemas.microsoft.com/office/drawing/2014/main" id="{19AE8C30-BB18-A8CD-B425-41D76A3F552E}"/>
              </a:ext>
            </a:extLst>
          </p:cNvPr>
          <p:cNvSpPr txBox="1"/>
          <p:nvPr/>
        </p:nvSpPr>
        <p:spPr>
          <a:xfrm>
            <a:off x="7232392" y="6458737"/>
            <a:ext cx="2263563" cy="307777"/>
          </a:xfrm>
          <a:prstGeom prst="rect">
            <a:avLst/>
          </a:prstGeom>
          <a:noFill/>
        </p:spPr>
        <p:txBody>
          <a:bodyPr wrap="square">
            <a:spAutoFit/>
          </a:bodyPr>
          <a:lstStyle/>
          <a:p>
            <a:r>
              <a:rPr lang="en-AU" sz="1400" dirty="0">
                <a:latin typeface="Aptos" panose="020B0004020202020204" pitchFamily="34" charset="0"/>
              </a:rPr>
              <a:t>slide with conversion chart</a:t>
            </a:r>
          </a:p>
        </p:txBody>
      </p:sp>
    </p:spTree>
    <p:extLst>
      <p:ext uri="{BB962C8B-B14F-4D97-AF65-F5344CB8AC3E}">
        <p14:creationId xmlns:p14="http://schemas.microsoft.com/office/powerpoint/2010/main" val="19071031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455B16-3CDC-9097-2C24-49BC3B6C7ACC}"/>
              </a:ext>
            </a:extLst>
          </p:cNvPr>
          <p:cNvSpPr>
            <a:spLocks noGrp="1"/>
          </p:cNvSpPr>
          <p:nvPr>
            <p:ph type="sldNum" sz="quarter" idx="12"/>
          </p:nvPr>
        </p:nvSpPr>
        <p:spPr/>
        <p:txBody>
          <a:bodyPr/>
          <a:lstStyle/>
          <a:p>
            <a:fld id="{B6F15528-21DE-4FAA-801E-634DDDAF4B2B}" type="slidenum">
              <a:rPr lang="en-US" smtClean="0"/>
              <a:pPr/>
              <a:t>36</a:t>
            </a:fld>
            <a:endParaRPr lang="en-US"/>
          </a:p>
        </p:txBody>
      </p:sp>
      <p:sp>
        <p:nvSpPr>
          <p:cNvPr id="3" name="Text Placeholder 2">
            <a:extLst>
              <a:ext uri="{FF2B5EF4-FFF2-40B4-BE49-F238E27FC236}">
                <a16:creationId xmlns:a16="http://schemas.microsoft.com/office/drawing/2014/main" id="{00329C7A-1D10-2E72-3EC0-4971032546F9}"/>
              </a:ext>
            </a:extLst>
          </p:cNvPr>
          <p:cNvSpPr>
            <a:spLocks noGrp="1"/>
          </p:cNvSpPr>
          <p:nvPr>
            <p:ph type="body" sz="quarter" idx="13"/>
          </p:nvPr>
        </p:nvSpPr>
        <p:spPr/>
        <p:txBody>
          <a:bodyPr/>
          <a:lstStyle/>
          <a:p>
            <a:r>
              <a:rPr lang="en-AU"/>
              <a:t>Spelling in Binary Code</a:t>
            </a:r>
          </a:p>
        </p:txBody>
      </p:sp>
      <p:sp>
        <p:nvSpPr>
          <p:cNvPr id="4" name="Text Placeholder 3">
            <a:extLst>
              <a:ext uri="{FF2B5EF4-FFF2-40B4-BE49-F238E27FC236}">
                <a16:creationId xmlns:a16="http://schemas.microsoft.com/office/drawing/2014/main" id="{087EDA6A-97FF-E698-857B-28467FEABBC3}"/>
              </a:ext>
            </a:extLst>
          </p:cNvPr>
          <p:cNvSpPr>
            <a:spLocks noGrp="1"/>
          </p:cNvSpPr>
          <p:nvPr>
            <p:ph type="body" sz="quarter" idx="14"/>
          </p:nvPr>
        </p:nvSpPr>
        <p:spPr>
          <a:xfrm>
            <a:off x="347994" y="1873720"/>
            <a:ext cx="5564658" cy="4780638"/>
          </a:xfrm>
        </p:spPr>
        <p:txBody>
          <a:bodyPr/>
          <a:lstStyle/>
          <a:p>
            <a:r>
              <a:rPr lang="en-AU" sz="2000"/>
              <a:t>The code on the next slide is a simplified version of the common ASCII code (American Standard Code for Information Interchange)</a:t>
            </a:r>
          </a:p>
          <a:p>
            <a:r>
              <a:rPr lang="en-AU" sz="2000"/>
              <a:t>ASCII normally uses 7 or 8 bits to encode a single character, whereas our simplified code only uses 5</a:t>
            </a:r>
          </a:p>
          <a:p>
            <a:r>
              <a:rPr lang="en-AU" sz="2000"/>
              <a:t>If you were to add ‘010’ before the numbers in our simplified code, you would get the ASCII code version for uppercase letters.</a:t>
            </a:r>
            <a:br>
              <a:rPr lang="en-AU" sz="2000"/>
            </a:br>
            <a:r>
              <a:rPr lang="en-AU" sz="2000"/>
              <a:t>If you added ‘011’ in front, you would get the lowercase letters.</a:t>
            </a:r>
          </a:p>
        </p:txBody>
      </p:sp>
      <p:pic>
        <p:nvPicPr>
          <p:cNvPr id="8" name="Picture 7">
            <a:extLst>
              <a:ext uri="{FF2B5EF4-FFF2-40B4-BE49-F238E27FC236}">
                <a16:creationId xmlns:a16="http://schemas.microsoft.com/office/drawing/2014/main" id="{DBCBA6B0-CEFF-1C09-8B26-A98ABE94B5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4846" y="1528703"/>
            <a:ext cx="3691800" cy="5009959"/>
          </a:xfrm>
          <a:prstGeom prst="rect">
            <a:avLst/>
          </a:prstGeom>
        </p:spPr>
      </p:pic>
    </p:spTree>
    <p:extLst>
      <p:ext uri="{BB962C8B-B14F-4D97-AF65-F5344CB8AC3E}">
        <p14:creationId xmlns:p14="http://schemas.microsoft.com/office/powerpoint/2010/main" val="21052251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5B8717-862F-651B-9D04-BBA48C260D61}"/>
              </a:ext>
            </a:extLst>
          </p:cNvPr>
          <p:cNvSpPr>
            <a:spLocks noGrp="1"/>
          </p:cNvSpPr>
          <p:nvPr>
            <p:ph type="sldNum" sz="quarter" idx="12"/>
          </p:nvPr>
        </p:nvSpPr>
        <p:spPr/>
        <p:txBody>
          <a:bodyPr/>
          <a:lstStyle/>
          <a:p>
            <a:fld id="{B6F15528-21DE-4FAA-801E-634DDDAF4B2B}" type="slidenum">
              <a:rPr lang="en-US" smtClean="0"/>
              <a:pPr/>
              <a:t>37</a:t>
            </a:fld>
            <a:endParaRPr lang="en-US"/>
          </a:p>
        </p:txBody>
      </p:sp>
      <p:sp>
        <p:nvSpPr>
          <p:cNvPr id="3" name="Text Placeholder 2">
            <a:extLst>
              <a:ext uri="{FF2B5EF4-FFF2-40B4-BE49-F238E27FC236}">
                <a16:creationId xmlns:a16="http://schemas.microsoft.com/office/drawing/2014/main" id="{7E933915-AB67-8EA9-A047-B06CD434F8EE}"/>
              </a:ext>
            </a:extLst>
          </p:cNvPr>
          <p:cNvSpPr>
            <a:spLocks noGrp="1"/>
          </p:cNvSpPr>
          <p:nvPr>
            <p:ph type="body" sz="quarter" idx="13"/>
          </p:nvPr>
        </p:nvSpPr>
        <p:spPr/>
        <p:txBody>
          <a:bodyPr/>
          <a:lstStyle/>
          <a:p>
            <a:r>
              <a:rPr lang="en-AU"/>
              <a:t>Spelling in Binary</a:t>
            </a:r>
          </a:p>
        </p:txBody>
      </p:sp>
      <p:sp>
        <p:nvSpPr>
          <p:cNvPr id="4" name="Text Placeholder 3">
            <a:extLst>
              <a:ext uri="{FF2B5EF4-FFF2-40B4-BE49-F238E27FC236}">
                <a16:creationId xmlns:a16="http://schemas.microsoft.com/office/drawing/2014/main" id="{2BDA24AB-4F17-F5B5-4861-E1C2479C6276}"/>
              </a:ext>
            </a:extLst>
          </p:cNvPr>
          <p:cNvSpPr>
            <a:spLocks noGrp="1"/>
          </p:cNvSpPr>
          <p:nvPr>
            <p:ph type="body" sz="quarter" idx="14"/>
          </p:nvPr>
        </p:nvSpPr>
        <p:spPr>
          <a:xfrm>
            <a:off x="319710" y="1973310"/>
            <a:ext cx="476369" cy="413757"/>
          </a:xfrm>
        </p:spPr>
        <p:txBody>
          <a:bodyPr anchor="ctr"/>
          <a:lstStyle/>
          <a:p>
            <a:pPr marL="0" indent="0" algn="ctr">
              <a:buNone/>
            </a:pPr>
            <a:r>
              <a:rPr lang="en-AU"/>
              <a:t>B </a:t>
            </a:r>
          </a:p>
        </p:txBody>
      </p:sp>
      <p:sp>
        <p:nvSpPr>
          <p:cNvPr id="9" name="Rectangle 8">
            <a:extLst>
              <a:ext uri="{FF2B5EF4-FFF2-40B4-BE49-F238E27FC236}">
                <a16:creationId xmlns:a16="http://schemas.microsoft.com/office/drawing/2014/main" id="{40A09306-0D6C-9356-BEA6-BA9CE644A13E}"/>
              </a:ext>
            </a:extLst>
          </p:cNvPr>
          <p:cNvSpPr/>
          <p:nvPr/>
        </p:nvSpPr>
        <p:spPr>
          <a:xfrm>
            <a:off x="5143686" y="687659"/>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endParaRPr lang="en-AU" sz="1400">
              <a:solidFill>
                <a:srgbClr val="233A17"/>
              </a:solidFill>
              <a:latin typeface="Berlin Sans FB" panose="020E0602020502020306" pitchFamily="34" charset="0"/>
            </a:endParaRPr>
          </a:p>
        </p:txBody>
      </p:sp>
      <p:sp>
        <p:nvSpPr>
          <p:cNvPr id="10" name="Rectangle 9">
            <a:extLst>
              <a:ext uri="{FF2B5EF4-FFF2-40B4-BE49-F238E27FC236}">
                <a16:creationId xmlns:a16="http://schemas.microsoft.com/office/drawing/2014/main" id="{6D393693-18E0-2FE1-E9FA-DB64C8569586}"/>
              </a:ext>
            </a:extLst>
          </p:cNvPr>
          <p:cNvSpPr/>
          <p:nvPr/>
        </p:nvSpPr>
        <p:spPr>
          <a:xfrm>
            <a:off x="5604857" y="687659"/>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5" name="Text Placeholder 3">
            <a:extLst>
              <a:ext uri="{FF2B5EF4-FFF2-40B4-BE49-F238E27FC236}">
                <a16:creationId xmlns:a16="http://schemas.microsoft.com/office/drawing/2014/main" id="{520B5426-2BE1-44EF-755A-8A6C044ED509}"/>
              </a:ext>
            </a:extLst>
          </p:cNvPr>
          <p:cNvSpPr txBox="1">
            <a:spLocks/>
          </p:cNvSpPr>
          <p:nvPr/>
        </p:nvSpPr>
        <p:spPr>
          <a:xfrm>
            <a:off x="319709" y="3029580"/>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D </a:t>
            </a:r>
          </a:p>
        </p:txBody>
      </p:sp>
      <p:grpSp>
        <p:nvGrpSpPr>
          <p:cNvPr id="205" name="Group 204">
            <a:extLst>
              <a:ext uri="{FF2B5EF4-FFF2-40B4-BE49-F238E27FC236}">
                <a16:creationId xmlns:a16="http://schemas.microsoft.com/office/drawing/2014/main" id="{27361F9F-CBF1-FCDB-7A4F-976DCAE4EB87}"/>
              </a:ext>
            </a:extLst>
          </p:cNvPr>
          <p:cNvGrpSpPr/>
          <p:nvPr/>
        </p:nvGrpSpPr>
        <p:grpSpPr>
          <a:xfrm>
            <a:off x="319708" y="1445175"/>
            <a:ext cx="2783968" cy="413757"/>
            <a:chOff x="319708" y="1445175"/>
            <a:chExt cx="2783968" cy="413757"/>
          </a:xfrm>
        </p:grpSpPr>
        <p:sp>
          <p:nvSpPr>
            <p:cNvPr id="5" name="Rectangle 4">
              <a:extLst>
                <a:ext uri="{FF2B5EF4-FFF2-40B4-BE49-F238E27FC236}">
                  <a16:creationId xmlns:a16="http://schemas.microsoft.com/office/drawing/2014/main" id="{14DE5B52-D11C-23CE-7273-8655D41F7EEC}"/>
                </a:ext>
              </a:extLst>
            </p:cNvPr>
            <p:cNvSpPr/>
            <p:nvPr/>
          </p:nvSpPr>
          <p:spPr>
            <a:xfrm>
              <a:off x="2779676" y="1531305"/>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endParaRPr lang="en-AU" sz="1400">
                <a:solidFill>
                  <a:srgbClr val="233A17"/>
                </a:solidFill>
                <a:latin typeface="Berlin Sans FB" panose="020E0602020502020306" pitchFamily="34" charset="0"/>
              </a:endParaRPr>
            </a:p>
          </p:txBody>
        </p:sp>
        <p:sp>
          <p:nvSpPr>
            <p:cNvPr id="6" name="Rectangle 5">
              <a:extLst>
                <a:ext uri="{FF2B5EF4-FFF2-40B4-BE49-F238E27FC236}">
                  <a16:creationId xmlns:a16="http://schemas.microsoft.com/office/drawing/2014/main" id="{F74B2FF6-90F6-E85D-0F71-36F6D3E4EA2E}"/>
                </a:ext>
              </a:extLst>
            </p:cNvPr>
            <p:cNvSpPr/>
            <p:nvPr/>
          </p:nvSpPr>
          <p:spPr>
            <a:xfrm>
              <a:off x="1394419" y="1531305"/>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1" name="Rectangle 10">
              <a:extLst>
                <a:ext uri="{FF2B5EF4-FFF2-40B4-BE49-F238E27FC236}">
                  <a16:creationId xmlns:a16="http://schemas.microsoft.com/office/drawing/2014/main" id="{425F1358-19EA-D60B-A052-22940A34604A}"/>
                </a:ext>
              </a:extLst>
            </p:cNvPr>
            <p:cNvSpPr/>
            <p:nvPr/>
          </p:nvSpPr>
          <p:spPr>
            <a:xfrm>
              <a:off x="933248" y="1520475"/>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2" name="Rectangle 11">
              <a:extLst>
                <a:ext uri="{FF2B5EF4-FFF2-40B4-BE49-F238E27FC236}">
                  <a16:creationId xmlns:a16="http://schemas.microsoft.com/office/drawing/2014/main" id="{0CAC2CF4-A0E6-17F1-B691-DCEB26977A06}"/>
                </a:ext>
              </a:extLst>
            </p:cNvPr>
            <p:cNvSpPr/>
            <p:nvPr/>
          </p:nvSpPr>
          <p:spPr>
            <a:xfrm>
              <a:off x="1855590" y="1531305"/>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3" name="Rectangle 12">
              <a:extLst>
                <a:ext uri="{FF2B5EF4-FFF2-40B4-BE49-F238E27FC236}">
                  <a16:creationId xmlns:a16="http://schemas.microsoft.com/office/drawing/2014/main" id="{6C6842CA-2A75-F537-B257-ACC000671716}"/>
                </a:ext>
              </a:extLst>
            </p:cNvPr>
            <p:cNvSpPr/>
            <p:nvPr/>
          </p:nvSpPr>
          <p:spPr>
            <a:xfrm>
              <a:off x="2316761" y="1531305"/>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22" name="Text Placeholder 3">
              <a:extLst>
                <a:ext uri="{FF2B5EF4-FFF2-40B4-BE49-F238E27FC236}">
                  <a16:creationId xmlns:a16="http://schemas.microsoft.com/office/drawing/2014/main" id="{3DBD892E-0560-4E09-E59B-930EB395CC30}"/>
                </a:ext>
              </a:extLst>
            </p:cNvPr>
            <p:cNvSpPr txBox="1">
              <a:spLocks/>
            </p:cNvSpPr>
            <p:nvPr/>
          </p:nvSpPr>
          <p:spPr>
            <a:xfrm>
              <a:off x="319708" y="1445175"/>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A </a:t>
              </a:r>
            </a:p>
          </p:txBody>
        </p:sp>
      </p:grpSp>
      <p:grpSp>
        <p:nvGrpSpPr>
          <p:cNvPr id="206" name="Group 205">
            <a:extLst>
              <a:ext uri="{FF2B5EF4-FFF2-40B4-BE49-F238E27FC236}">
                <a16:creationId xmlns:a16="http://schemas.microsoft.com/office/drawing/2014/main" id="{6B5F2792-472A-62AF-0A32-1C9BCDA1D67B}"/>
              </a:ext>
            </a:extLst>
          </p:cNvPr>
          <p:cNvGrpSpPr/>
          <p:nvPr/>
        </p:nvGrpSpPr>
        <p:grpSpPr>
          <a:xfrm>
            <a:off x="319709" y="2501445"/>
            <a:ext cx="2783967" cy="413757"/>
            <a:chOff x="319709" y="2501445"/>
            <a:chExt cx="2783967" cy="413757"/>
          </a:xfrm>
        </p:grpSpPr>
        <p:sp>
          <p:nvSpPr>
            <p:cNvPr id="14" name="Text Placeholder 3">
              <a:extLst>
                <a:ext uri="{FF2B5EF4-FFF2-40B4-BE49-F238E27FC236}">
                  <a16:creationId xmlns:a16="http://schemas.microsoft.com/office/drawing/2014/main" id="{A5F33154-F670-7108-A241-91722093A22D}"/>
                </a:ext>
              </a:extLst>
            </p:cNvPr>
            <p:cNvSpPr txBox="1">
              <a:spLocks/>
            </p:cNvSpPr>
            <p:nvPr/>
          </p:nvSpPr>
          <p:spPr>
            <a:xfrm>
              <a:off x="319709" y="2501445"/>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C </a:t>
              </a:r>
            </a:p>
          </p:txBody>
        </p:sp>
        <p:sp>
          <p:nvSpPr>
            <p:cNvPr id="23" name="Rectangle 22">
              <a:extLst>
                <a:ext uri="{FF2B5EF4-FFF2-40B4-BE49-F238E27FC236}">
                  <a16:creationId xmlns:a16="http://schemas.microsoft.com/office/drawing/2014/main" id="{9085E694-C7FD-3A4B-B8EA-59DD637CBE27}"/>
                </a:ext>
              </a:extLst>
            </p:cNvPr>
            <p:cNvSpPr/>
            <p:nvPr/>
          </p:nvSpPr>
          <p:spPr>
            <a:xfrm>
              <a:off x="2779676" y="2591202"/>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endParaRPr lang="en-AU" sz="1400">
                <a:solidFill>
                  <a:srgbClr val="233A17"/>
                </a:solidFill>
                <a:latin typeface="Berlin Sans FB" panose="020E0602020502020306" pitchFamily="34" charset="0"/>
              </a:endParaRPr>
            </a:p>
          </p:txBody>
        </p:sp>
        <p:sp>
          <p:nvSpPr>
            <p:cNvPr id="24" name="Rectangle 23">
              <a:extLst>
                <a:ext uri="{FF2B5EF4-FFF2-40B4-BE49-F238E27FC236}">
                  <a16:creationId xmlns:a16="http://schemas.microsoft.com/office/drawing/2014/main" id="{8D9E5881-BE14-BDAD-A849-E487B1A1439C}"/>
                </a:ext>
              </a:extLst>
            </p:cNvPr>
            <p:cNvSpPr/>
            <p:nvPr/>
          </p:nvSpPr>
          <p:spPr>
            <a:xfrm>
              <a:off x="1394419" y="2591202"/>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25" name="Rectangle 24">
              <a:extLst>
                <a:ext uri="{FF2B5EF4-FFF2-40B4-BE49-F238E27FC236}">
                  <a16:creationId xmlns:a16="http://schemas.microsoft.com/office/drawing/2014/main" id="{75CD2118-608A-0D30-EA75-C76D96CCA3CA}"/>
                </a:ext>
              </a:extLst>
            </p:cNvPr>
            <p:cNvSpPr/>
            <p:nvPr/>
          </p:nvSpPr>
          <p:spPr>
            <a:xfrm>
              <a:off x="933248" y="2580372"/>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26" name="Rectangle 25">
              <a:extLst>
                <a:ext uri="{FF2B5EF4-FFF2-40B4-BE49-F238E27FC236}">
                  <a16:creationId xmlns:a16="http://schemas.microsoft.com/office/drawing/2014/main" id="{718C54E3-A270-F7C3-CE8C-8401E518E018}"/>
                </a:ext>
              </a:extLst>
            </p:cNvPr>
            <p:cNvSpPr/>
            <p:nvPr/>
          </p:nvSpPr>
          <p:spPr>
            <a:xfrm>
              <a:off x="1855590" y="2591202"/>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27" name="Rectangle 26">
              <a:extLst>
                <a:ext uri="{FF2B5EF4-FFF2-40B4-BE49-F238E27FC236}">
                  <a16:creationId xmlns:a16="http://schemas.microsoft.com/office/drawing/2014/main" id="{FF2BD209-1696-3827-1C27-8A27745E6765}"/>
                </a:ext>
              </a:extLst>
            </p:cNvPr>
            <p:cNvSpPr/>
            <p:nvPr/>
          </p:nvSpPr>
          <p:spPr>
            <a:xfrm>
              <a:off x="2316761" y="2591202"/>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grpSp>
      <p:grpSp>
        <p:nvGrpSpPr>
          <p:cNvPr id="208" name="Group 207">
            <a:extLst>
              <a:ext uri="{FF2B5EF4-FFF2-40B4-BE49-F238E27FC236}">
                <a16:creationId xmlns:a16="http://schemas.microsoft.com/office/drawing/2014/main" id="{DF898767-7A7E-9FEB-03C5-8FAF5CF9B65A}"/>
              </a:ext>
            </a:extLst>
          </p:cNvPr>
          <p:cNvGrpSpPr/>
          <p:nvPr/>
        </p:nvGrpSpPr>
        <p:grpSpPr>
          <a:xfrm>
            <a:off x="933248" y="3090334"/>
            <a:ext cx="2170428" cy="334830"/>
            <a:chOff x="933248" y="3090334"/>
            <a:chExt cx="2170428" cy="334830"/>
          </a:xfrm>
        </p:grpSpPr>
        <p:sp>
          <p:nvSpPr>
            <p:cNvPr id="28" name="Rectangle 27">
              <a:extLst>
                <a:ext uri="{FF2B5EF4-FFF2-40B4-BE49-F238E27FC236}">
                  <a16:creationId xmlns:a16="http://schemas.microsoft.com/office/drawing/2014/main" id="{209E8B05-CFE3-332E-91CA-8008A610139B}"/>
                </a:ext>
              </a:extLst>
            </p:cNvPr>
            <p:cNvSpPr/>
            <p:nvPr/>
          </p:nvSpPr>
          <p:spPr>
            <a:xfrm>
              <a:off x="2779676" y="3101164"/>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29" name="Rectangle 28">
              <a:extLst>
                <a:ext uri="{FF2B5EF4-FFF2-40B4-BE49-F238E27FC236}">
                  <a16:creationId xmlns:a16="http://schemas.microsoft.com/office/drawing/2014/main" id="{08B8C4D8-E88E-42D8-5C01-FB5FA9CE8C6B}"/>
                </a:ext>
              </a:extLst>
            </p:cNvPr>
            <p:cNvSpPr/>
            <p:nvPr/>
          </p:nvSpPr>
          <p:spPr>
            <a:xfrm>
              <a:off x="1394419" y="3101164"/>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30" name="Rectangle 29">
              <a:extLst>
                <a:ext uri="{FF2B5EF4-FFF2-40B4-BE49-F238E27FC236}">
                  <a16:creationId xmlns:a16="http://schemas.microsoft.com/office/drawing/2014/main" id="{39610784-239D-6D2F-9BD4-BA057142DCBE}"/>
                </a:ext>
              </a:extLst>
            </p:cNvPr>
            <p:cNvSpPr/>
            <p:nvPr/>
          </p:nvSpPr>
          <p:spPr>
            <a:xfrm>
              <a:off x="933248" y="3090334"/>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31" name="Rectangle 30">
              <a:extLst>
                <a:ext uri="{FF2B5EF4-FFF2-40B4-BE49-F238E27FC236}">
                  <a16:creationId xmlns:a16="http://schemas.microsoft.com/office/drawing/2014/main" id="{7DB24003-87E5-1E6C-BD6D-987A830D268F}"/>
                </a:ext>
              </a:extLst>
            </p:cNvPr>
            <p:cNvSpPr/>
            <p:nvPr/>
          </p:nvSpPr>
          <p:spPr>
            <a:xfrm>
              <a:off x="1855590" y="3101164"/>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32" name="Rectangle 31">
              <a:extLst>
                <a:ext uri="{FF2B5EF4-FFF2-40B4-BE49-F238E27FC236}">
                  <a16:creationId xmlns:a16="http://schemas.microsoft.com/office/drawing/2014/main" id="{09144AF4-149B-DB92-8B04-6B16DACF6113}"/>
                </a:ext>
              </a:extLst>
            </p:cNvPr>
            <p:cNvSpPr/>
            <p:nvPr/>
          </p:nvSpPr>
          <p:spPr>
            <a:xfrm>
              <a:off x="2316761" y="3101164"/>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grpSp>
      <p:grpSp>
        <p:nvGrpSpPr>
          <p:cNvPr id="209" name="Group 208">
            <a:extLst>
              <a:ext uri="{FF2B5EF4-FFF2-40B4-BE49-F238E27FC236}">
                <a16:creationId xmlns:a16="http://schemas.microsoft.com/office/drawing/2014/main" id="{6D44BD7E-5F30-D1E7-91E2-7CB96BD23EE1}"/>
              </a:ext>
            </a:extLst>
          </p:cNvPr>
          <p:cNvGrpSpPr/>
          <p:nvPr/>
        </p:nvGrpSpPr>
        <p:grpSpPr>
          <a:xfrm>
            <a:off x="319709" y="3561291"/>
            <a:ext cx="2783967" cy="413757"/>
            <a:chOff x="319709" y="3561291"/>
            <a:chExt cx="2783967" cy="413757"/>
          </a:xfrm>
        </p:grpSpPr>
        <p:sp>
          <p:nvSpPr>
            <p:cNvPr id="16" name="Text Placeholder 3">
              <a:extLst>
                <a:ext uri="{FF2B5EF4-FFF2-40B4-BE49-F238E27FC236}">
                  <a16:creationId xmlns:a16="http://schemas.microsoft.com/office/drawing/2014/main" id="{6EE08610-61EE-C056-043A-97F8BA863A50}"/>
                </a:ext>
              </a:extLst>
            </p:cNvPr>
            <p:cNvSpPr txBox="1">
              <a:spLocks/>
            </p:cNvSpPr>
            <p:nvPr/>
          </p:nvSpPr>
          <p:spPr>
            <a:xfrm>
              <a:off x="319709" y="3561291"/>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E </a:t>
              </a:r>
            </a:p>
          </p:txBody>
        </p:sp>
        <p:sp>
          <p:nvSpPr>
            <p:cNvPr id="33" name="Rectangle 32">
              <a:extLst>
                <a:ext uri="{FF2B5EF4-FFF2-40B4-BE49-F238E27FC236}">
                  <a16:creationId xmlns:a16="http://schemas.microsoft.com/office/drawing/2014/main" id="{E235AC8D-7789-B244-E4EC-9C8BFAEF91F4}"/>
                </a:ext>
              </a:extLst>
            </p:cNvPr>
            <p:cNvSpPr/>
            <p:nvPr/>
          </p:nvSpPr>
          <p:spPr>
            <a:xfrm>
              <a:off x="2779676" y="3621956"/>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34" name="Rectangle 33">
              <a:extLst>
                <a:ext uri="{FF2B5EF4-FFF2-40B4-BE49-F238E27FC236}">
                  <a16:creationId xmlns:a16="http://schemas.microsoft.com/office/drawing/2014/main" id="{5609596F-539E-1EC5-9714-CB2061B62BCD}"/>
                </a:ext>
              </a:extLst>
            </p:cNvPr>
            <p:cNvSpPr/>
            <p:nvPr/>
          </p:nvSpPr>
          <p:spPr>
            <a:xfrm>
              <a:off x="1394419" y="3621956"/>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35" name="Rectangle 34">
              <a:extLst>
                <a:ext uri="{FF2B5EF4-FFF2-40B4-BE49-F238E27FC236}">
                  <a16:creationId xmlns:a16="http://schemas.microsoft.com/office/drawing/2014/main" id="{3E3578D4-1DC0-64DD-F70B-9B148D7EFD81}"/>
                </a:ext>
              </a:extLst>
            </p:cNvPr>
            <p:cNvSpPr/>
            <p:nvPr/>
          </p:nvSpPr>
          <p:spPr>
            <a:xfrm>
              <a:off x="933248" y="3611126"/>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36" name="Rectangle 35">
              <a:extLst>
                <a:ext uri="{FF2B5EF4-FFF2-40B4-BE49-F238E27FC236}">
                  <a16:creationId xmlns:a16="http://schemas.microsoft.com/office/drawing/2014/main" id="{E60F345F-6179-AF9C-98B1-BB07EBD682F8}"/>
                </a:ext>
              </a:extLst>
            </p:cNvPr>
            <p:cNvSpPr/>
            <p:nvPr/>
          </p:nvSpPr>
          <p:spPr>
            <a:xfrm>
              <a:off x="1855590" y="3621956"/>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37" name="Rectangle 36">
              <a:extLst>
                <a:ext uri="{FF2B5EF4-FFF2-40B4-BE49-F238E27FC236}">
                  <a16:creationId xmlns:a16="http://schemas.microsoft.com/office/drawing/2014/main" id="{37B93DB3-0CAD-6ED1-9E41-6A672CBA9E7A}"/>
                </a:ext>
              </a:extLst>
            </p:cNvPr>
            <p:cNvSpPr/>
            <p:nvPr/>
          </p:nvSpPr>
          <p:spPr>
            <a:xfrm>
              <a:off x="2316761" y="3621956"/>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grpSp>
      <p:grpSp>
        <p:nvGrpSpPr>
          <p:cNvPr id="210" name="Group 209">
            <a:extLst>
              <a:ext uri="{FF2B5EF4-FFF2-40B4-BE49-F238E27FC236}">
                <a16:creationId xmlns:a16="http://schemas.microsoft.com/office/drawing/2014/main" id="{ECE29BF5-B923-A5B9-086A-84B56E57D02A}"/>
              </a:ext>
            </a:extLst>
          </p:cNvPr>
          <p:cNvGrpSpPr/>
          <p:nvPr/>
        </p:nvGrpSpPr>
        <p:grpSpPr>
          <a:xfrm>
            <a:off x="319709" y="4093002"/>
            <a:ext cx="2783967" cy="413757"/>
            <a:chOff x="319709" y="4093002"/>
            <a:chExt cx="2783967" cy="413757"/>
          </a:xfrm>
        </p:grpSpPr>
        <p:sp>
          <p:nvSpPr>
            <p:cNvPr id="17" name="Text Placeholder 3">
              <a:extLst>
                <a:ext uri="{FF2B5EF4-FFF2-40B4-BE49-F238E27FC236}">
                  <a16:creationId xmlns:a16="http://schemas.microsoft.com/office/drawing/2014/main" id="{A846EF73-2775-15CA-B1D6-A800BFDB37C1}"/>
                </a:ext>
              </a:extLst>
            </p:cNvPr>
            <p:cNvSpPr txBox="1">
              <a:spLocks/>
            </p:cNvSpPr>
            <p:nvPr/>
          </p:nvSpPr>
          <p:spPr>
            <a:xfrm>
              <a:off x="319709" y="4093002"/>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F </a:t>
              </a:r>
            </a:p>
          </p:txBody>
        </p:sp>
        <p:sp>
          <p:nvSpPr>
            <p:cNvPr id="38" name="Rectangle 37">
              <a:extLst>
                <a:ext uri="{FF2B5EF4-FFF2-40B4-BE49-F238E27FC236}">
                  <a16:creationId xmlns:a16="http://schemas.microsoft.com/office/drawing/2014/main" id="{877098A6-AA98-170E-3DAF-7B0ABC03C574}"/>
                </a:ext>
              </a:extLst>
            </p:cNvPr>
            <p:cNvSpPr/>
            <p:nvPr/>
          </p:nvSpPr>
          <p:spPr>
            <a:xfrm>
              <a:off x="2779676" y="4153578"/>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39" name="Rectangle 38">
              <a:extLst>
                <a:ext uri="{FF2B5EF4-FFF2-40B4-BE49-F238E27FC236}">
                  <a16:creationId xmlns:a16="http://schemas.microsoft.com/office/drawing/2014/main" id="{818AA867-0494-B914-C0C2-6D832B977DFE}"/>
                </a:ext>
              </a:extLst>
            </p:cNvPr>
            <p:cNvSpPr/>
            <p:nvPr/>
          </p:nvSpPr>
          <p:spPr>
            <a:xfrm>
              <a:off x="1394419" y="4153578"/>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40" name="Rectangle 39">
              <a:extLst>
                <a:ext uri="{FF2B5EF4-FFF2-40B4-BE49-F238E27FC236}">
                  <a16:creationId xmlns:a16="http://schemas.microsoft.com/office/drawing/2014/main" id="{39120910-2CC1-403D-16FB-2764306C766D}"/>
                </a:ext>
              </a:extLst>
            </p:cNvPr>
            <p:cNvSpPr/>
            <p:nvPr/>
          </p:nvSpPr>
          <p:spPr>
            <a:xfrm>
              <a:off x="933248" y="4142748"/>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41" name="Rectangle 40">
              <a:extLst>
                <a:ext uri="{FF2B5EF4-FFF2-40B4-BE49-F238E27FC236}">
                  <a16:creationId xmlns:a16="http://schemas.microsoft.com/office/drawing/2014/main" id="{01BDB824-943E-2AC6-B980-73A19FFFF8D3}"/>
                </a:ext>
              </a:extLst>
            </p:cNvPr>
            <p:cNvSpPr/>
            <p:nvPr/>
          </p:nvSpPr>
          <p:spPr>
            <a:xfrm>
              <a:off x="1855590" y="4153578"/>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42" name="Rectangle 41">
              <a:extLst>
                <a:ext uri="{FF2B5EF4-FFF2-40B4-BE49-F238E27FC236}">
                  <a16:creationId xmlns:a16="http://schemas.microsoft.com/office/drawing/2014/main" id="{D697E1B3-CD17-8F67-EF5D-3079D4955D70}"/>
                </a:ext>
              </a:extLst>
            </p:cNvPr>
            <p:cNvSpPr/>
            <p:nvPr/>
          </p:nvSpPr>
          <p:spPr>
            <a:xfrm>
              <a:off x="2316761" y="4153578"/>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grpSp>
      <p:grpSp>
        <p:nvGrpSpPr>
          <p:cNvPr id="211" name="Group 210">
            <a:extLst>
              <a:ext uri="{FF2B5EF4-FFF2-40B4-BE49-F238E27FC236}">
                <a16:creationId xmlns:a16="http://schemas.microsoft.com/office/drawing/2014/main" id="{5307C309-5C5B-65F7-4453-94E66D1C15E2}"/>
              </a:ext>
            </a:extLst>
          </p:cNvPr>
          <p:cNvGrpSpPr/>
          <p:nvPr/>
        </p:nvGrpSpPr>
        <p:grpSpPr>
          <a:xfrm>
            <a:off x="319709" y="4624713"/>
            <a:ext cx="2783967" cy="413757"/>
            <a:chOff x="319709" y="4624713"/>
            <a:chExt cx="2783967" cy="413757"/>
          </a:xfrm>
        </p:grpSpPr>
        <p:sp>
          <p:nvSpPr>
            <p:cNvPr id="18" name="Text Placeholder 3">
              <a:extLst>
                <a:ext uri="{FF2B5EF4-FFF2-40B4-BE49-F238E27FC236}">
                  <a16:creationId xmlns:a16="http://schemas.microsoft.com/office/drawing/2014/main" id="{D718E5AB-9AE0-B5FA-3B6A-5AA5B7E880A1}"/>
                </a:ext>
              </a:extLst>
            </p:cNvPr>
            <p:cNvSpPr txBox="1">
              <a:spLocks/>
            </p:cNvSpPr>
            <p:nvPr/>
          </p:nvSpPr>
          <p:spPr>
            <a:xfrm>
              <a:off x="319709" y="4624713"/>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G </a:t>
              </a:r>
            </a:p>
          </p:txBody>
        </p:sp>
        <p:sp>
          <p:nvSpPr>
            <p:cNvPr id="43" name="Rectangle 42">
              <a:extLst>
                <a:ext uri="{FF2B5EF4-FFF2-40B4-BE49-F238E27FC236}">
                  <a16:creationId xmlns:a16="http://schemas.microsoft.com/office/drawing/2014/main" id="{750B09C1-FDF8-FDF2-248F-E3C0B1F7DE08}"/>
                </a:ext>
              </a:extLst>
            </p:cNvPr>
            <p:cNvSpPr/>
            <p:nvPr/>
          </p:nvSpPr>
          <p:spPr>
            <a:xfrm>
              <a:off x="2779676" y="4674370"/>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44" name="Rectangle 43">
              <a:extLst>
                <a:ext uri="{FF2B5EF4-FFF2-40B4-BE49-F238E27FC236}">
                  <a16:creationId xmlns:a16="http://schemas.microsoft.com/office/drawing/2014/main" id="{3FBEE52C-8477-7E58-BFFF-2A937854B866}"/>
                </a:ext>
              </a:extLst>
            </p:cNvPr>
            <p:cNvSpPr/>
            <p:nvPr/>
          </p:nvSpPr>
          <p:spPr>
            <a:xfrm>
              <a:off x="1394419" y="4674370"/>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45" name="Rectangle 44">
              <a:extLst>
                <a:ext uri="{FF2B5EF4-FFF2-40B4-BE49-F238E27FC236}">
                  <a16:creationId xmlns:a16="http://schemas.microsoft.com/office/drawing/2014/main" id="{E6CF9213-5A6D-CA47-CDAA-D60EAD1B1339}"/>
                </a:ext>
              </a:extLst>
            </p:cNvPr>
            <p:cNvSpPr/>
            <p:nvPr/>
          </p:nvSpPr>
          <p:spPr>
            <a:xfrm>
              <a:off x="933248" y="4663540"/>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46" name="Rectangle 45">
              <a:extLst>
                <a:ext uri="{FF2B5EF4-FFF2-40B4-BE49-F238E27FC236}">
                  <a16:creationId xmlns:a16="http://schemas.microsoft.com/office/drawing/2014/main" id="{DED2E60B-07A4-C45D-4E8C-282D84187C93}"/>
                </a:ext>
              </a:extLst>
            </p:cNvPr>
            <p:cNvSpPr/>
            <p:nvPr/>
          </p:nvSpPr>
          <p:spPr>
            <a:xfrm>
              <a:off x="1855590" y="4674370"/>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47" name="Rectangle 46">
              <a:extLst>
                <a:ext uri="{FF2B5EF4-FFF2-40B4-BE49-F238E27FC236}">
                  <a16:creationId xmlns:a16="http://schemas.microsoft.com/office/drawing/2014/main" id="{347ED4BE-097B-6BA6-7A8C-113A5096CDA8}"/>
                </a:ext>
              </a:extLst>
            </p:cNvPr>
            <p:cNvSpPr/>
            <p:nvPr/>
          </p:nvSpPr>
          <p:spPr>
            <a:xfrm>
              <a:off x="2316761" y="4674370"/>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grpSp>
      <p:grpSp>
        <p:nvGrpSpPr>
          <p:cNvPr id="212" name="Group 211">
            <a:extLst>
              <a:ext uri="{FF2B5EF4-FFF2-40B4-BE49-F238E27FC236}">
                <a16:creationId xmlns:a16="http://schemas.microsoft.com/office/drawing/2014/main" id="{6E6AD504-2FB4-DE8E-829C-D422AF9E5FEB}"/>
              </a:ext>
            </a:extLst>
          </p:cNvPr>
          <p:cNvGrpSpPr/>
          <p:nvPr/>
        </p:nvGrpSpPr>
        <p:grpSpPr>
          <a:xfrm>
            <a:off x="319708" y="5156424"/>
            <a:ext cx="2783968" cy="1473603"/>
            <a:chOff x="319708" y="5156424"/>
            <a:chExt cx="2783968" cy="1473603"/>
          </a:xfrm>
        </p:grpSpPr>
        <p:sp>
          <p:nvSpPr>
            <p:cNvPr id="19" name="Text Placeholder 3">
              <a:extLst>
                <a:ext uri="{FF2B5EF4-FFF2-40B4-BE49-F238E27FC236}">
                  <a16:creationId xmlns:a16="http://schemas.microsoft.com/office/drawing/2014/main" id="{49C4F199-2C18-2A1D-2942-7B45E510B2BD}"/>
                </a:ext>
              </a:extLst>
            </p:cNvPr>
            <p:cNvSpPr txBox="1">
              <a:spLocks/>
            </p:cNvSpPr>
            <p:nvPr/>
          </p:nvSpPr>
          <p:spPr>
            <a:xfrm>
              <a:off x="319709" y="5156424"/>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H </a:t>
              </a:r>
            </a:p>
          </p:txBody>
        </p:sp>
        <p:sp>
          <p:nvSpPr>
            <p:cNvPr id="20" name="Text Placeholder 3">
              <a:extLst>
                <a:ext uri="{FF2B5EF4-FFF2-40B4-BE49-F238E27FC236}">
                  <a16:creationId xmlns:a16="http://schemas.microsoft.com/office/drawing/2014/main" id="{7F82152F-2F8E-312D-FDDB-84C19DE0E582}"/>
                </a:ext>
              </a:extLst>
            </p:cNvPr>
            <p:cNvSpPr txBox="1">
              <a:spLocks/>
            </p:cNvSpPr>
            <p:nvPr/>
          </p:nvSpPr>
          <p:spPr>
            <a:xfrm>
              <a:off x="319708" y="5688135"/>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I </a:t>
              </a:r>
            </a:p>
          </p:txBody>
        </p:sp>
        <p:sp>
          <p:nvSpPr>
            <p:cNvPr id="21" name="Text Placeholder 3">
              <a:extLst>
                <a:ext uri="{FF2B5EF4-FFF2-40B4-BE49-F238E27FC236}">
                  <a16:creationId xmlns:a16="http://schemas.microsoft.com/office/drawing/2014/main" id="{CB17B5B3-2AF8-DE7D-8DAF-638213E2DB2D}"/>
                </a:ext>
              </a:extLst>
            </p:cNvPr>
            <p:cNvSpPr txBox="1">
              <a:spLocks/>
            </p:cNvSpPr>
            <p:nvPr/>
          </p:nvSpPr>
          <p:spPr>
            <a:xfrm>
              <a:off x="319708" y="6216270"/>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J </a:t>
              </a:r>
            </a:p>
          </p:txBody>
        </p:sp>
        <p:sp>
          <p:nvSpPr>
            <p:cNvPr id="48" name="Rectangle 47">
              <a:extLst>
                <a:ext uri="{FF2B5EF4-FFF2-40B4-BE49-F238E27FC236}">
                  <a16:creationId xmlns:a16="http://schemas.microsoft.com/office/drawing/2014/main" id="{E8720270-454A-4DB9-A8C1-ED411B4A61B0}"/>
                </a:ext>
              </a:extLst>
            </p:cNvPr>
            <p:cNvSpPr/>
            <p:nvPr/>
          </p:nvSpPr>
          <p:spPr>
            <a:xfrm>
              <a:off x="2779676" y="5205992"/>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49" name="Rectangle 48">
              <a:extLst>
                <a:ext uri="{FF2B5EF4-FFF2-40B4-BE49-F238E27FC236}">
                  <a16:creationId xmlns:a16="http://schemas.microsoft.com/office/drawing/2014/main" id="{BD5F14C3-8284-828E-9CD1-4F3B2C89F5AF}"/>
                </a:ext>
              </a:extLst>
            </p:cNvPr>
            <p:cNvSpPr/>
            <p:nvPr/>
          </p:nvSpPr>
          <p:spPr>
            <a:xfrm>
              <a:off x="1394419" y="5205992"/>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50" name="Rectangle 49">
              <a:extLst>
                <a:ext uri="{FF2B5EF4-FFF2-40B4-BE49-F238E27FC236}">
                  <a16:creationId xmlns:a16="http://schemas.microsoft.com/office/drawing/2014/main" id="{C5A0A867-6A86-4405-8F52-06802A07097F}"/>
                </a:ext>
              </a:extLst>
            </p:cNvPr>
            <p:cNvSpPr/>
            <p:nvPr/>
          </p:nvSpPr>
          <p:spPr>
            <a:xfrm>
              <a:off x="933248" y="5195162"/>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51" name="Rectangle 50">
              <a:extLst>
                <a:ext uri="{FF2B5EF4-FFF2-40B4-BE49-F238E27FC236}">
                  <a16:creationId xmlns:a16="http://schemas.microsoft.com/office/drawing/2014/main" id="{B66438E0-AC37-DFDD-A9D5-6EEB4A1FB79C}"/>
                </a:ext>
              </a:extLst>
            </p:cNvPr>
            <p:cNvSpPr/>
            <p:nvPr/>
          </p:nvSpPr>
          <p:spPr>
            <a:xfrm>
              <a:off x="1855590" y="5205992"/>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52" name="Rectangle 51">
              <a:extLst>
                <a:ext uri="{FF2B5EF4-FFF2-40B4-BE49-F238E27FC236}">
                  <a16:creationId xmlns:a16="http://schemas.microsoft.com/office/drawing/2014/main" id="{96F51EAD-9A86-D4B0-01F3-8DDCC8F7FE86}"/>
                </a:ext>
              </a:extLst>
            </p:cNvPr>
            <p:cNvSpPr/>
            <p:nvPr/>
          </p:nvSpPr>
          <p:spPr>
            <a:xfrm>
              <a:off x="2316761" y="5205992"/>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53" name="Rectangle 52">
              <a:extLst>
                <a:ext uri="{FF2B5EF4-FFF2-40B4-BE49-F238E27FC236}">
                  <a16:creationId xmlns:a16="http://schemas.microsoft.com/office/drawing/2014/main" id="{A246E8F4-338F-FEAA-CE9E-8B1831970BDF}"/>
                </a:ext>
              </a:extLst>
            </p:cNvPr>
            <p:cNvSpPr/>
            <p:nvPr/>
          </p:nvSpPr>
          <p:spPr>
            <a:xfrm>
              <a:off x="2779676" y="5726784"/>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54" name="Rectangle 53">
              <a:extLst>
                <a:ext uri="{FF2B5EF4-FFF2-40B4-BE49-F238E27FC236}">
                  <a16:creationId xmlns:a16="http://schemas.microsoft.com/office/drawing/2014/main" id="{34C84186-357C-18B3-7BE9-8FAF454EAD79}"/>
                </a:ext>
              </a:extLst>
            </p:cNvPr>
            <p:cNvSpPr/>
            <p:nvPr/>
          </p:nvSpPr>
          <p:spPr>
            <a:xfrm>
              <a:off x="1394419" y="5726784"/>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55" name="Rectangle 54">
              <a:extLst>
                <a:ext uri="{FF2B5EF4-FFF2-40B4-BE49-F238E27FC236}">
                  <a16:creationId xmlns:a16="http://schemas.microsoft.com/office/drawing/2014/main" id="{D0DBA5A5-C482-F1A5-3A59-B4AA0D9108A0}"/>
                </a:ext>
              </a:extLst>
            </p:cNvPr>
            <p:cNvSpPr/>
            <p:nvPr/>
          </p:nvSpPr>
          <p:spPr>
            <a:xfrm>
              <a:off x="933248" y="5715954"/>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56" name="Rectangle 55">
              <a:extLst>
                <a:ext uri="{FF2B5EF4-FFF2-40B4-BE49-F238E27FC236}">
                  <a16:creationId xmlns:a16="http://schemas.microsoft.com/office/drawing/2014/main" id="{A10A7239-8D4B-5F36-962D-5F7051458BB1}"/>
                </a:ext>
              </a:extLst>
            </p:cNvPr>
            <p:cNvSpPr/>
            <p:nvPr/>
          </p:nvSpPr>
          <p:spPr>
            <a:xfrm>
              <a:off x="1855590" y="5726784"/>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57" name="Rectangle 56">
              <a:extLst>
                <a:ext uri="{FF2B5EF4-FFF2-40B4-BE49-F238E27FC236}">
                  <a16:creationId xmlns:a16="http://schemas.microsoft.com/office/drawing/2014/main" id="{C2E1656B-15C8-902C-7CC1-A3AD71130F76}"/>
                </a:ext>
              </a:extLst>
            </p:cNvPr>
            <p:cNvSpPr/>
            <p:nvPr/>
          </p:nvSpPr>
          <p:spPr>
            <a:xfrm>
              <a:off x="2316761" y="5726784"/>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58" name="Rectangle 57">
              <a:extLst>
                <a:ext uri="{FF2B5EF4-FFF2-40B4-BE49-F238E27FC236}">
                  <a16:creationId xmlns:a16="http://schemas.microsoft.com/office/drawing/2014/main" id="{8CC11350-E801-F436-5684-DF69F578CB9E}"/>
                </a:ext>
              </a:extLst>
            </p:cNvPr>
            <p:cNvSpPr/>
            <p:nvPr/>
          </p:nvSpPr>
          <p:spPr>
            <a:xfrm>
              <a:off x="2779676" y="6261717"/>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59" name="Rectangle 58">
              <a:extLst>
                <a:ext uri="{FF2B5EF4-FFF2-40B4-BE49-F238E27FC236}">
                  <a16:creationId xmlns:a16="http://schemas.microsoft.com/office/drawing/2014/main" id="{662E75C0-22C5-C550-6E0E-516AC8267D4B}"/>
                </a:ext>
              </a:extLst>
            </p:cNvPr>
            <p:cNvSpPr/>
            <p:nvPr/>
          </p:nvSpPr>
          <p:spPr>
            <a:xfrm>
              <a:off x="1394419" y="6261717"/>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60" name="Rectangle 59">
              <a:extLst>
                <a:ext uri="{FF2B5EF4-FFF2-40B4-BE49-F238E27FC236}">
                  <a16:creationId xmlns:a16="http://schemas.microsoft.com/office/drawing/2014/main" id="{4EAE126A-CA97-2F91-6CC4-EE22B74399A5}"/>
                </a:ext>
              </a:extLst>
            </p:cNvPr>
            <p:cNvSpPr/>
            <p:nvPr/>
          </p:nvSpPr>
          <p:spPr>
            <a:xfrm>
              <a:off x="933248" y="6250887"/>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61" name="Rectangle 60">
              <a:extLst>
                <a:ext uri="{FF2B5EF4-FFF2-40B4-BE49-F238E27FC236}">
                  <a16:creationId xmlns:a16="http://schemas.microsoft.com/office/drawing/2014/main" id="{7125B5B4-1832-A4B0-F46B-5420532DA914}"/>
                </a:ext>
              </a:extLst>
            </p:cNvPr>
            <p:cNvSpPr/>
            <p:nvPr/>
          </p:nvSpPr>
          <p:spPr>
            <a:xfrm>
              <a:off x="1855590" y="6261717"/>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62" name="Rectangle 61">
              <a:extLst>
                <a:ext uri="{FF2B5EF4-FFF2-40B4-BE49-F238E27FC236}">
                  <a16:creationId xmlns:a16="http://schemas.microsoft.com/office/drawing/2014/main" id="{4AEE2F9B-D991-D094-42BD-3393724522EC}"/>
                </a:ext>
              </a:extLst>
            </p:cNvPr>
            <p:cNvSpPr/>
            <p:nvPr/>
          </p:nvSpPr>
          <p:spPr>
            <a:xfrm>
              <a:off x="2316761" y="6261717"/>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grpSp>
      <p:grpSp>
        <p:nvGrpSpPr>
          <p:cNvPr id="207" name="Group 206">
            <a:extLst>
              <a:ext uri="{FF2B5EF4-FFF2-40B4-BE49-F238E27FC236}">
                <a16:creationId xmlns:a16="http://schemas.microsoft.com/office/drawing/2014/main" id="{016A90B9-F48B-EB96-2B5E-DC6006F618A7}"/>
              </a:ext>
            </a:extLst>
          </p:cNvPr>
          <p:cNvGrpSpPr/>
          <p:nvPr/>
        </p:nvGrpSpPr>
        <p:grpSpPr>
          <a:xfrm>
            <a:off x="933248" y="2030437"/>
            <a:ext cx="2170428" cy="334830"/>
            <a:chOff x="933248" y="2030437"/>
            <a:chExt cx="2170428" cy="334830"/>
          </a:xfrm>
        </p:grpSpPr>
        <p:sp>
          <p:nvSpPr>
            <p:cNvPr id="63" name="Rectangle 62">
              <a:extLst>
                <a:ext uri="{FF2B5EF4-FFF2-40B4-BE49-F238E27FC236}">
                  <a16:creationId xmlns:a16="http://schemas.microsoft.com/office/drawing/2014/main" id="{D4346E48-FFE0-7B27-5574-D18E48891EE5}"/>
                </a:ext>
              </a:extLst>
            </p:cNvPr>
            <p:cNvSpPr/>
            <p:nvPr/>
          </p:nvSpPr>
          <p:spPr>
            <a:xfrm>
              <a:off x="2779676" y="2041267"/>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64" name="Rectangle 63">
              <a:extLst>
                <a:ext uri="{FF2B5EF4-FFF2-40B4-BE49-F238E27FC236}">
                  <a16:creationId xmlns:a16="http://schemas.microsoft.com/office/drawing/2014/main" id="{59E66D8E-AE4D-D437-68A7-EA22FF0705C6}"/>
                </a:ext>
              </a:extLst>
            </p:cNvPr>
            <p:cNvSpPr/>
            <p:nvPr/>
          </p:nvSpPr>
          <p:spPr>
            <a:xfrm>
              <a:off x="1394419" y="2041267"/>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65" name="Rectangle 64">
              <a:extLst>
                <a:ext uri="{FF2B5EF4-FFF2-40B4-BE49-F238E27FC236}">
                  <a16:creationId xmlns:a16="http://schemas.microsoft.com/office/drawing/2014/main" id="{09A93EF1-98F6-50A2-5774-57291AE7969F}"/>
                </a:ext>
              </a:extLst>
            </p:cNvPr>
            <p:cNvSpPr/>
            <p:nvPr/>
          </p:nvSpPr>
          <p:spPr>
            <a:xfrm>
              <a:off x="933248" y="2030437"/>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66" name="Rectangle 65">
              <a:extLst>
                <a:ext uri="{FF2B5EF4-FFF2-40B4-BE49-F238E27FC236}">
                  <a16:creationId xmlns:a16="http://schemas.microsoft.com/office/drawing/2014/main" id="{F3B248F6-96E1-BF4D-50CB-8107DAC25E18}"/>
                </a:ext>
              </a:extLst>
            </p:cNvPr>
            <p:cNvSpPr/>
            <p:nvPr/>
          </p:nvSpPr>
          <p:spPr>
            <a:xfrm>
              <a:off x="1855590" y="2041267"/>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67" name="Rectangle 66">
              <a:extLst>
                <a:ext uri="{FF2B5EF4-FFF2-40B4-BE49-F238E27FC236}">
                  <a16:creationId xmlns:a16="http://schemas.microsoft.com/office/drawing/2014/main" id="{D3530385-0F57-BCF2-26E4-1AAC0D515161}"/>
                </a:ext>
              </a:extLst>
            </p:cNvPr>
            <p:cNvSpPr/>
            <p:nvPr/>
          </p:nvSpPr>
          <p:spPr>
            <a:xfrm>
              <a:off x="2316761" y="2041267"/>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grpSp>
      <p:sp>
        <p:nvSpPr>
          <p:cNvPr id="68" name="Rectangle 67">
            <a:extLst>
              <a:ext uri="{FF2B5EF4-FFF2-40B4-BE49-F238E27FC236}">
                <a16:creationId xmlns:a16="http://schemas.microsoft.com/office/drawing/2014/main" id="{D002A1F9-1557-5D30-0A32-75E1CC5D0B3F}"/>
              </a:ext>
            </a:extLst>
          </p:cNvPr>
          <p:cNvSpPr/>
          <p:nvPr/>
        </p:nvSpPr>
        <p:spPr>
          <a:xfrm>
            <a:off x="6066028" y="687659"/>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endParaRPr lang="en-AU" sz="1400">
              <a:solidFill>
                <a:srgbClr val="233A17"/>
              </a:solidFill>
              <a:latin typeface="Berlin Sans FB" panose="020E0602020502020306" pitchFamily="34" charset="0"/>
            </a:endParaRPr>
          </a:p>
        </p:txBody>
      </p:sp>
      <p:grpSp>
        <p:nvGrpSpPr>
          <p:cNvPr id="213" name="Group 212">
            <a:extLst>
              <a:ext uri="{FF2B5EF4-FFF2-40B4-BE49-F238E27FC236}">
                <a16:creationId xmlns:a16="http://schemas.microsoft.com/office/drawing/2014/main" id="{8C26B9FF-626C-7515-6004-62EE23BA762D}"/>
              </a:ext>
            </a:extLst>
          </p:cNvPr>
          <p:cNvGrpSpPr/>
          <p:nvPr/>
        </p:nvGrpSpPr>
        <p:grpSpPr>
          <a:xfrm>
            <a:off x="3628399" y="1501736"/>
            <a:ext cx="2797422" cy="5184852"/>
            <a:chOff x="3628399" y="1501736"/>
            <a:chExt cx="2797422" cy="5184852"/>
          </a:xfrm>
        </p:grpSpPr>
        <p:sp>
          <p:nvSpPr>
            <p:cNvPr id="69" name="Text Placeholder 3">
              <a:extLst>
                <a:ext uri="{FF2B5EF4-FFF2-40B4-BE49-F238E27FC236}">
                  <a16:creationId xmlns:a16="http://schemas.microsoft.com/office/drawing/2014/main" id="{073C218C-7566-3895-0597-9567A6E35AF6}"/>
                </a:ext>
              </a:extLst>
            </p:cNvPr>
            <p:cNvSpPr txBox="1">
              <a:spLocks/>
            </p:cNvSpPr>
            <p:nvPr/>
          </p:nvSpPr>
          <p:spPr>
            <a:xfrm>
              <a:off x="3628401" y="2029871"/>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L </a:t>
              </a:r>
            </a:p>
          </p:txBody>
        </p:sp>
        <p:sp>
          <p:nvSpPr>
            <p:cNvPr id="70" name="Rectangle 69">
              <a:extLst>
                <a:ext uri="{FF2B5EF4-FFF2-40B4-BE49-F238E27FC236}">
                  <a16:creationId xmlns:a16="http://schemas.microsoft.com/office/drawing/2014/main" id="{FE242132-D598-4915-377E-D47C09FCD04B}"/>
                </a:ext>
              </a:extLst>
            </p:cNvPr>
            <p:cNvSpPr/>
            <p:nvPr/>
          </p:nvSpPr>
          <p:spPr>
            <a:xfrm>
              <a:off x="6088367" y="1535468"/>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endParaRPr lang="en-AU" sz="1400">
                <a:solidFill>
                  <a:srgbClr val="233A17"/>
                </a:solidFill>
                <a:latin typeface="Berlin Sans FB" panose="020E0602020502020306" pitchFamily="34" charset="0"/>
              </a:endParaRPr>
            </a:p>
          </p:txBody>
        </p:sp>
        <p:sp>
          <p:nvSpPr>
            <p:cNvPr id="71" name="Rectangle 70">
              <a:extLst>
                <a:ext uri="{FF2B5EF4-FFF2-40B4-BE49-F238E27FC236}">
                  <a16:creationId xmlns:a16="http://schemas.microsoft.com/office/drawing/2014/main" id="{E2BEE397-E432-6D54-2C0F-6E74C642AA73}"/>
                </a:ext>
              </a:extLst>
            </p:cNvPr>
            <p:cNvSpPr/>
            <p:nvPr/>
          </p:nvSpPr>
          <p:spPr>
            <a:xfrm>
              <a:off x="4703110" y="1535468"/>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72" name="Rectangle 71">
              <a:extLst>
                <a:ext uri="{FF2B5EF4-FFF2-40B4-BE49-F238E27FC236}">
                  <a16:creationId xmlns:a16="http://schemas.microsoft.com/office/drawing/2014/main" id="{18E617EE-3A64-3776-2C67-86DA0BAC8D53}"/>
                </a:ext>
              </a:extLst>
            </p:cNvPr>
            <p:cNvSpPr/>
            <p:nvPr/>
          </p:nvSpPr>
          <p:spPr>
            <a:xfrm>
              <a:off x="4241939" y="1524638"/>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73" name="Rectangle 72">
              <a:extLst>
                <a:ext uri="{FF2B5EF4-FFF2-40B4-BE49-F238E27FC236}">
                  <a16:creationId xmlns:a16="http://schemas.microsoft.com/office/drawing/2014/main" id="{F05BC702-9C2C-33F6-02BC-87848DE117F5}"/>
                </a:ext>
              </a:extLst>
            </p:cNvPr>
            <p:cNvSpPr/>
            <p:nvPr/>
          </p:nvSpPr>
          <p:spPr>
            <a:xfrm>
              <a:off x="5164281" y="1535468"/>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74" name="Rectangle 73">
              <a:extLst>
                <a:ext uri="{FF2B5EF4-FFF2-40B4-BE49-F238E27FC236}">
                  <a16:creationId xmlns:a16="http://schemas.microsoft.com/office/drawing/2014/main" id="{DB9F9B6A-0F32-4323-EA08-2881CCD5540A}"/>
                </a:ext>
              </a:extLst>
            </p:cNvPr>
            <p:cNvSpPr/>
            <p:nvPr/>
          </p:nvSpPr>
          <p:spPr>
            <a:xfrm>
              <a:off x="5625452" y="1535468"/>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0</a:t>
              </a:r>
            </a:p>
          </p:txBody>
        </p:sp>
        <p:sp>
          <p:nvSpPr>
            <p:cNvPr id="75" name="Text Placeholder 3">
              <a:extLst>
                <a:ext uri="{FF2B5EF4-FFF2-40B4-BE49-F238E27FC236}">
                  <a16:creationId xmlns:a16="http://schemas.microsoft.com/office/drawing/2014/main" id="{EAB1AA88-8395-991C-DADC-04D730180607}"/>
                </a:ext>
              </a:extLst>
            </p:cNvPr>
            <p:cNvSpPr txBox="1">
              <a:spLocks/>
            </p:cNvSpPr>
            <p:nvPr/>
          </p:nvSpPr>
          <p:spPr>
            <a:xfrm>
              <a:off x="3628400" y="2558006"/>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M </a:t>
              </a:r>
            </a:p>
          </p:txBody>
        </p:sp>
        <p:sp>
          <p:nvSpPr>
            <p:cNvPr id="76" name="Text Placeholder 3">
              <a:extLst>
                <a:ext uri="{FF2B5EF4-FFF2-40B4-BE49-F238E27FC236}">
                  <a16:creationId xmlns:a16="http://schemas.microsoft.com/office/drawing/2014/main" id="{9D408C9B-B753-A895-F821-41F417D9FA1F}"/>
                </a:ext>
              </a:extLst>
            </p:cNvPr>
            <p:cNvSpPr txBox="1">
              <a:spLocks/>
            </p:cNvSpPr>
            <p:nvPr/>
          </p:nvSpPr>
          <p:spPr>
            <a:xfrm>
              <a:off x="3628400" y="3086141"/>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N </a:t>
              </a:r>
            </a:p>
          </p:txBody>
        </p:sp>
        <p:sp>
          <p:nvSpPr>
            <p:cNvPr id="77" name="Text Placeholder 3">
              <a:extLst>
                <a:ext uri="{FF2B5EF4-FFF2-40B4-BE49-F238E27FC236}">
                  <a16:creationId xmlns:a16="http://schemas.microsoft.com/office/drawing/2014/main" id="{DBEB19E6-906D-34B0-DDDA-1131FDB2E649}"/>
                </a:ext>
              </a:extLst>
            </p:cNvPr>
            <p:cNvSpPr txBox="1">
              <a:spLocks/>
            </p:cNvSpPr>
            <p:nvPr/>
          </p:nvSpPr>
          <p:spPr>
            <a:xfrm>
              <a:off x="3628400" y="3617852"/>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O </a:t>
              </a:r>
            </a:p>
          </p:txBody>
        </p:sp>
        <p:sp>
          <p:nvSpPr>
            <p:cNvPr id="78" name="Text Placeholder 3">
              <a:extLst>
                <a:ext uri="{FF2B5EF4-FFF2-40B4-BE49-F238E27FC236}">
                  <a16:creationId xmlns:a16="http://schemas.microsoft.com/office/drawing/2014/main" id="{98C3636A-F2D3-3E6E-AF62-F91832ED2555}"/>
                </a:ext>
              </a:extLst>
            </p:cNvPr>
            <p:cNvSpPr txBox="1">
              <a:spLocks/>
            </p:cNvSpPr>
            <p:nvPr/>
          </p:nvSpPr>
          <p:spPr>
            <a:xfrm>
              <a:off x="3628400" y="4149563"/>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P </a:t>
              </a:r>
            </a:p>
          </p:txBody>
        </p:sp>
        <p:sp>
          <p:nvSpPr>
            <p:cNvPr id="79" name="Text Placeholder 3">
              <a:extLst>
                <a:ext uri="{FF2B5EF4-FFF2-40B4-BE49-F238E27FC236}">
                  <a16:creationId xmlns:a16="http://schemas.microsoft.com/office/drawing/2014/main" id="{0C93AFFB-3C1F-3338-0360-ECC0C523EF7E}"/>
                </a:ext>
              </a:extLst>
            </p:cNvPr>
            <p:cNvSpPr txBox="1">
              <a:spLocks/>
            </p:cNvSpPr>
            <p:nvPr/>
          </p:nvSpPr>
          <p:spPr>
            <a:xfrm>
              <a:off x="3628400" y="4681274"/>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Q </a:t>
              </a:r>
            </a:p>
          </p:txBody>
        </p:sp>
        <p:sp>
          <p:nvSpPr>
            <p:cNvPr id="80" name="Text Placeholder 3">
              <a:extLst>
                <a:ext uri="{FF2B5EF4-FFF2-40B4-BE49-F238E27FC236}">
                  <a16:creationId xmlns:a16="http://schemas.microsoft.com/office/drawing/2014/main" id="{EF486046-E03C-B77D-7ADF-98C055AF8140}"/>
                </a:ext>
              </a:extLst>
            </p:cNvPr>
            <p:cNvSpPr txBox="1">
              <a:spLocks/>
            </p:cNvSpPr>
            <p:nvPr/>
          </p:nvSpPr>
          <p:spPr>
            <a:xfrm>
              <a:off x="3628400" y="5212985"/>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R </a:t>
              </a:r>
            </a:p>
          </p:txBody>
        </p:sp>
        <p:sp>
          <p:nvSpPr>
            <p:cNvPr id="81" name="Text Placeholder 3">
              <a:extLst>
                <a:ext uri="{FF2B5EF4-FFF2-40B4-BE49-F238E27FC236}">
                  <a16:creationId xmlns:a16="http://schemas.microsoft.com/office/drawing/2014/main" id="{D94779E3-CFBB-EB88-B31F-CE6B5B7361C3}"/>
                </a:ext>
              </a:extLst>
            </p:cNvPr>
            <p:cNvSpPr txBox="1">
              <a:spLocks/>
            </p:cNvSpPr>
            <p:nvPr/>
          </p:nvSpPr>
          <p:spPr>
            <a:xfrm>
              <a:off x="3628399" y="5744696"/>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S </a:t>
              </a:r>
            </a:p>
          </p:txBody>
        </p:sp>
        <p:sp>
          <p:nvSpPr>
            <p:cNvPr id="82" name="Text Placeholder 3">
              <a:extLst>
                <a:ext uri="{FF2B5EF4-FFF2-40B4-BE49-F238E27FC236}">
                  <a16:creationId xmlns:a16="http://schemas.microsoft.com/office/drawing/2014/main" id="{F057D218-8CCC-BA37-EC96-0C41C6F46C25}"/>
                </a:ext>
              </a:extLst>
            </p:cNvPr>
            <p:cNvSpPr txBox="1">
              <a:spLocks/>
            </p:cNvSpPr>
            <p:nvPr/>
          </p:nvSpPr>
          <p:spPr>
            <a:xfrm>
              <a:off x="3628399" y="6272831"/>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T </a:t>
              </a:r>
            </a:p>
          </p:txBody>
        </p:sp>
        <p:sp>
          <p:nvSpPr>
            <p:cNvPr id="83" name="Text Placeholder 3">
              <a:extLst>
                <a:ext uri="{FF2B5EF4-FFF2-40B4-BE49-F238E27FC236}">
                  <a16:creationId xmlns:a16="http://schemas.microsoft.com/office/drawing/2014/main" id="{B05FEE4A-7717-8B6A-67B3-A7BD777AA34D}"/>
                </a:ext>
              </a:extLst>
            </p:cNvPr>
            <p:cNvSpPr txBox="1">
              <a:spLocks/>
            </p:cNvSpPr>
            <p:nvPr/>
          </p:nvSpPr>
          <p:spPr>
            <a:xfrm>
              <a:off x="3628399" y="1501736"/>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K </a:t>
              </a:r>
            </a:p>
          </p:txBody>
        </p:sp>
        <p:sp>
          <p:nvSpPr>
            <p:cNvPr id="124" name="Rectangle 123">
              <a:extLst>
                <a:ext uri="{FF2B5EF4-FFF2-40B4-BE49-F238E27FC236}">
                  <a16:creationId xmlns:a16="http://schemas.microsoft.com/office/drawing/2014/main" id="{2567DAC5-7D4A-13C6-DD46-B46E7AA3DA10}"/>
                </a:ext>
              </a:extLst>
            </p:cNvPr>
            <p:cNvSpPr/>
            <p:nvPr/>
          </p:nvSpPr>
          <p:spPr>
            <a:xfrm>
              <a:off x="6088367" y="2045430"/>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125" name="Rectangle 124">
              <a:extLst>
                <a:ext uri="{FF2B5EF4-FFF2-40B4-BE49-F238E27FC236}">
                  <a16:creationId xmlns:a16="http://schemas.microsoft.com/office/drawing/2014/main" id="{B45B2A26-26A0-2939-BD15-811BDB2EEA26}"/>
                </a:ext>
              </a:extLst>
            </p:cNvPr>
            <p:cNvSpPr/>
            <p:nvPr/>
          </p:nvSpPr>
          <p:spPr>
            <a:xfrm>
              <a:off x="4703110" y="2045430"/>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26" name="Rectangle 125">
              <a:extLst>
                <a:ext uri="{FF2B5EF4-FFF2-40B4-BE49-F238E27FC236}">
                  <a16:creationId xmlns:a16="http://schemas.microsoft.com/office/drawing/2014/main" id="{8607787B-B86D-A25E-8B13-144917B1C030}"/>
                </a:ext>
              </a:extLst>
            </p:cNvPr>
            <p:cNvSpPr/>
            <p:nvPr/>
          </p:nvSpPr>
          <p:spPr>
            <a:xfrm>
              <a:off x="4241939" y="2034600"/>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27" name="Rectangle 126">
              <a:extLst>
                <a:ext uri="{FF2B5EF4-FFF2-40B4-BE49-F238E27FC236}">
                  <a16:creationId xmlns:a16="http://schemas.microsoft.com/office/drawing/2014/main" id="{4E9034A9-EED8-7253-8131-559BFCE4F0A1}"/>
                </a:ext>
              </a:extLst>
            </p:cNvPr>
            <p:cNvSpPr/>
            <p:nvPr/>
          </p:nvSpPr>
          <p:spPr>
            <a:xfrm>
              <a:off x="5164281" y="2045430"/>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28" name="Rectangle 127">
              <a:extLst>
                <a:ext uri="{FF2B5EF4-FFF2-40B4-BE49-F238E27FC236}">
                  <a16:creationId xmlns:a16="http://schemas.microsoft.com/office/drawing/2014/main" id="{CC0B9CE5-2E8A-2103-8FB0-638ADBE50D05}"/>
                </a:ext>
              </a:extLst>
            </p:cNvPr>
            <p:cNvSpPr/>
            <p:nvPr/>
          </p:nvSpPr>
          <p:spPr>
            <a:xfrm>
              <a:off x="5625452" y="2045430"/>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129" name="Rectangle 128">
              <a:extLst>
                <a:ext uri="{FF2B5EF4-FFF2-40B4-BE49-F238E27FC236}">
                  <a16:creationId xmlns:a16="http://schemas.microsoft.com/office/drawing/2014/main" id="{D794CB93-20A4-EA85-FE88-63AE58FD40E1}"/>
                </a:ext>
              </a:extLst>
            </p:cNvPr>
            <p:cNvSpPr/>
            <p:nvPr/>
          </p:nvSpPr>
          <p:spPr>
            <a:xfrm>
              <a:off x="6074913" y="2602032"/>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30" name="Rectangle 129">
              <a:extLst>
                <a:ext uri="{FF2B5EF4-FFF2-40B4-BE49-F238E27FC236}">
                  <a16:creationId xmlns:a16="http://schemas.microsoft.com/office/drawing/2014/main" id="{302A9275-95EC-6408-065E-B9A932879D4F}"/>
                </a:ext>
              </a:extLst>
            </p:cNvPr>
            <p:cNvSpPr/>
            <p:nvPr/>
          </p:nvSpPr>
          <p:spPr>
            <a:xfrm>
              <a:off x="4689656" y="2602032"/>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31" name="Rectangle 130">
              <a:extLst>
                <a:ext uri="{FF2B5EF4-FFF2-40B4-BE49-F238E27FC236}">
                  <a16:creationId xmlns:a16="http://schemas.microsoft.com/office/drawing/2014/main" id="{CEFBD928-801A-188B-794D-81BDD6EFE538}"/>
                </a:ext>
              </a:extLst>
            </p:cNvPr>
            <p:cNvSpPr/>
            <p:nvPr/>
          </p:nvSpPr>
          <p:spPr>
            <a:xfrm>
              <a:off x="4228485" y="2591202"/>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32" name="Rectangle 131">
              <a:extLst>
                <a:ext uri="{FF2B5EF4-FFF2-40B4-BE49-F238E27FC236}">
                  <a16:creationId xmlns:a16="http://schemas.microsoft.com/office/drawing/2014/main" id="{38E6F416-2BBC-3E69-E489-004542DB7B31}"/>
                </a:ext>
              </a:extLst>
            </p:cNvPr>
            <p:cNvSpPr/>
            <p:nvPr/>
          </p:nvSpPr>
          <p:spPr>
            <a:xfrm>
              <a:off x="5150827" y="2602032"/>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33" name="Rectangle 132">
              <a:extLst>
                <a:ext uri="{FF2B5EF4-FFF2-40B4-BE49-F238E27FC236}">
                  <a16:creationId xmlns:a16="http://schemas.microsoft.com/office/drawing/2014/main" id="{1186562C-86B3-892F-5D70-175FDF4441A7}"/>
                </a:ext>
              </a:extLst>
            </p:cNvPr>
            <p:cNvSpPr/>
            <p:nvPr/>
          </p:nvSpPr>
          <p:spPr>
            <a:xfrm>
              <a:off x="5611998" y="2602032"/>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134" name="Rectangle 133">
              <a:extLst>
                <a:ext uri="{FF2B5EF4-FFF2-40B4-BE49-F238E27FC236}">
                  <a16:creationId xmlns:a16="http://schemas.microsoft.com/office/drawing/2014/main" id="{5312A325-1411-9D04-9D8C-70FBF47EE431}"/>
                </a:ext>
              </a:extLst>
            </p:cNvPr>
            <p:cNvSpPr/>
            <p:nvPr/>
          </p:nvSpPr>
          <p:spPr>
            <a:xfrm>
              <a:off x="6101821" y="3111994"/>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135" name="Rectangle 134">
              <a:extLst>
                <a:ext uri="{FF2B5EF4-FFF2-40B4-BE49-F238E27FC236}">
                  <a16:creationId xmlns:a16="http://schemas.microsoft.com/office/drawing/2014/main" id="{09E559C6-65C6-45CD-22DD-A6FA30F9745D}"/>
                </a:ext>
              </a:extLst>
            </p:cNvPr>
            <p:cNvSpPr/>
            <p:nvPr/>
          </p:nvSpPr>
          <p:spPr>
            <a:xfrm>
              <a:off x="4716564" y="3111994"/>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36" name="Rectangle 135">
              <a:extLst>
                <a:ext uri="{FF2B5EF4-FFF2-40B4-BE49-F238E27FC236}">
                  <a16:creationId xmlns:a16="http://schemas.microsoft.com/office/drawing/2014/main" id="{560AADA3-5D6B-0CD1-4C8C-5BF0CDC353F5}"/>
                </a:ext>
              </a:extLst>
            </p:cNvPr>
            <p:cNvSpPr/>
            <p:nvPr/>
          </p:nvSpPr>
          <p:spPr>
            <a:xfrm>
              <a:off x="4255393" y="3101164"/>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37" name="Rectangle 136">
              <a:extLst>
                <a:ext uri="{FF2B5EF4-FFF2-40B4-BE49-F238E27FC236}">
                  <a16:creationId xmlns:a16="http://schemas.microsoft.com/office/drawing/2014/main" id="{5F0E34E6-C5F2-674E-D552-9820E1DCA830}"/>
                </a:ext>
              </a:extLst>
            </p:cNvPr>
            <p:cNvSpPr/>
            <p:nvPr/>
          </p:nvSpPr>
          <p:spPr>
            <a:xfrm>
              <a:off x="5177735" y="3111994"/>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38" name="Rectangle 137">
              <a:extLst>
                <a:ext uri="{FF2B5EF4-FFF2-40B4-BE49-F238E27FC236}">
                  <a16:creationId xmlns:a16="http://schemas.microsoft.com/office/drawing/2014/main" id="{D95DD11C-F086-F9FC-B7F8-5688524D50E4}"/>
                </a:ext>
              </a:extLst>
            </p:cNvPr>
            <p:cNvSpPr/>
            <p:nvPr/>
          </p:nvSpPr>
          <p:spPr>
            <a:xfrm>
              <a:off x="5638906" y="3111994"/>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39" name="Rectangle 138">
              <a:extLst>
                <a:ext uri="{FF2B5EF4-FFF2-40B4-BE49-F238E27FC236}">
                  <a16:creationId xmlns:a16="http://schemas.microsoft.com/office/drawing/2014/main" id="{6CA745F3-898C-2E5B-4CAD-D1D0A8018D3A}"/>
                </a:ext>
              </a:extLst>
            </p:cNvPr>
            <p:cNvSpPr/>
            <p:nvPr/>
          </p:nvSpPr>
          <p:spPr>
            <a:xfrm>
              <a:off x="6088367" y="3668596"/>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40" name="Rectangle 139">
              <a:extLst>
                <a:ext uri="{FF2B5EF4-FFF2-40B4-BE49-F238E27FC236}">
                  <a16:creationId xmlns:a16="http://schemas.microsoft.com/office/drawing/2014/main" id="{C6196B95-8BCC-F9DE-BDB0-8841448E9CC2}"/>
                </a:ext>
              </a:extLst>
            </p:cNvPr>
            <p:cNvSpPr/>
            <p:nvPr/>
          </p:nvSpPr>
          <p:spPr>
            <a:xfrm>
              <a:off x="4703110" y="3668596"/>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41" name="Rectangle 140">
              <a:extLst>
                <a:ext uri="{FF2B5EF4-FFF2-40B4-BE49-F238E27FC236}">
                  <a16:creationId xmlns:a16="http://schemas.microsoft.com/office/drawing/2014/main" id="{28B1E49C-5F65-F31E-AAAD-EA0CCB13D38C}"/>
                </a:ext>
              </a:extLst>
            </p:cNvPr>
            <p:cNvSpPr/>
            <p:nvPr/>
          </p:nvSpPr>
          <p:spPr>
            <a:xfrm>
              <a:off x="4241939" y="3657766"/>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42" name="Rectangle 141">
              <a:extLst>
                <a:ext uri="{FF2B5EF4-FFF2-40B4-BE49-F238E27FC236}">
                  <a16:creationId xmlns:a16="http://schemas.microsoft.com/office/drawing/2014/main" id="{B0BF9BCF-9FB3-DB0F-26F7-B7CA2F4857D6}"/>
                </a:ext>
              </a:extLst>
            </p:cNvPr>
            <p:cNvSpPr/>
            <p:nvPr/>
          </p:nvSpPr>
          <p:spPr>
            <a:xfrm>
              <a:off x="5164281" y="3668596"/>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43" name="Rectangle 142">
              <a:extLst>
                <a:ext uri="{FF2B5EF4-FFF2-40B4-BE49-F238E27FC236}">
                  <a16:creationId xmlns:a16="http://schemas.microsoft.com/office/drawing/2014/main" id="{0A5051A2-83A2-557B-9824-209D69DFBDDB}"/>
                </a:ext>
              </a:extLst>
            </p:cNvPr>
            <p:cNvSpPr/>
            <p:nvPr/>
          </p:nvSpPr>
          <p:spPr>
            <a:xfrm>
              <a:off x="5625452" y="3668596"/>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44" name="Rectangle 143">
              <a:extLst>
                <a:ext uri="{FF2B5EF4-FFF2-40B4-BE49-F238E27FC236}">
                  <a16:creationId xmlns:a16="http://schemas.microsoft.com/office/drawing/2014/main" id="{401AE0AE-EEA3-E0C3-332D-71EC4500B873}"/>
                </a:ext>
              </a:extLst>
            </p:cNvPr>
            <p:cNvSpPr/>
            <p:nvPr/>
          </p:nvSpPr>
          <p:spPr>
            <a:xfrm>
              <a:off x="6101821" y="4153578"/>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145" name="Rectangle 144">
              <a:extLst>
                <a:ext uri="{FF2B5EF4-FFF2-40B4-BE49-F238E27FC236}">
                  <a16:creationId xmlns:a16="http://schemas.microsoft.com/office/drawing/2014/main" id="{E2E75CCA-10F0-D254-491B-E70F6CD87F3B}"/>
                </a:ext>
              </a:extLst>
            </p:cNvPr>
            <p:cNvSpPr/>
            <p:nvPr/>
          </p:nvSpPr>
          <p:spPr>
            <a:xfrm>
              <a:off x="4716564" y="4153578"/>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46" name="Rectangle 145">
              <a:extLst>
                <a:ext uri="{FF2B5EF4-FFF2-40B4-BE49-F238E27FC236}">
                  <a16:creationId xmlns:a16="http://schemas.microsoft.com/office/drawing/2014/main" id="{3CD67C17-A477-18A6-C972-AB0102C4C008}"/>
                </a:ext>
              </a:extLst>
            </p:cNvPr>
            <p:cNvSpPr/>
            <p:nvPr/>
          </p:nvSpPr>
          <p:spPr>
            <a:xfrm>
              <a:off x="4255393" y="4142748"/>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47" name="Rectangle 146">
              <a:extLst>
                <a:ext uri="{FF2B5EF4-FFF2-40B4-BE49-F238E27FC236}">
                  <a16:creationId xmlns:a16="http://schemas.microsoft.com/office/drawing/2014/main" id="{099E5C06-4AD4-8CA0-4E32-DD5A377C1F41}"/>
                </a:ext>
              </a:extLst>
            </p:cNvPr>
            <p:cNvSpPr/>
            <p:nvPr/>
          </p:nvSpPr>
          <p:spPr>
            <a:xfrm>
              <a:off x="5177735" y="4153578"/>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48" name="Rectangle 147">
              <a:extLst>
                <a:ext uri="{FF2B5EF4-FFF2-40B4-BE49-F238E27FC236}">
                  <a16:creationId xmlns:a16="http://schemas.microsoft.com/office/drawing/2014/main" id="{1763824E-37A8-FF2C-B9FD-EA3F53E0E4DE}"/>
                </a:ext>
              </a:extLst>
            </p:cNvPr>
            <p:cNvSpPr/>
            <p:nvPr/>
          </p:nvSpPr>
          <p:spPr>
            <a:xfrm>
              <a:off x="5638906" y="4153578"/>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149" name="Rectangle 148">
              <a:extLst>
                <a:ext uri="{FF2B5EF4-FFF2-40B4-BE49-F238E27FC236}">
                  <a16:creationId xmlns:a16="http://schemas.microsoft.com/office/drawing/2014/main" id="{E7996AC5-85E0-619A-34E1-C6DD6F679C98}"/>
                </a:ext>
              </a:extLst>
            </p:cNvPr>
            <p:cNvSpPr/>
            <p:nvPr/>
          </p:nvSpPr>
          <p:spPr>
            <a:xfrm>
              <a:off x="6074913" y="4674370"/>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50" name="Rectangle 149">
              <a:extLst>
                <a:ext uri="{FF2B5EF4-FFF2-40B4-BE49-F238E27FC236}">
                  <a16:creationId xmlns:a16="http://schemas.microsoft.com/office/drawing/2014/main" id="{D7260139-BAA3-D400-70C3-E6A67471727D}"/>
                </a:ext>
              </a:extLst>
            </p:cNvPr>
            <p:cNvSpPr/>
            <p:nvPr/>
          </p:nvSpPr>
          <p:spPr>
            <a:xfrm>
              <a:off x="4689656" y="4674370"/>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51" name="Rectangle 150">
              <a:extLst>
                <a:ext uri="{FF2B5EF4-FFF2-40B4-BE49-F238E27FC236}">
                  <a16:creationId xmlns:a16="http://schemas.microsoft.com/office/drawing/2014/main" id="{FE30EB87-2B39-A3A8-3DED-602FD2C04E1A}"/>
                </a:ext>
              </a:extLst>
            </p:cNvPr>
            <p:cNvSpPr/>
            <p:nvPr/>
          </p:nvSpPr>
          <p:spPr>
            <a:xfrm>
              <a:off x="4228485" y="4663540"/>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52" name="Rectangle 151">
              <a:extLst>
                <a:ext uri="{FF2B5EF4-FFF2-40B4-BE49-F238E27FC236}">
                  <a16:creationId xmlns:a16="http://schemas.microsoft.com/office/drawing/2014/main" id="{1FA96D8F-21DC-6972-28B9-916C6AC11B9B}"/>
                </a:ext>
              </a:extLst>
            </p:cNvPr>
            <p:cNvSpPr/>
            <p:nvPr/>
          </p:nvSpPr>
          <p:spPr>
            <a:xfrm>
              <a:off x="5150827" y="4674370"/>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53" name="Rectangle 152">
              <a:extLst>
                <a:ext uri="{FF2B5EF4-FFF2-40B4-BE49-F238E27FC236}">
                  <a16:creationId xmlns:a16="http://schemas.microsoft.com/office/drawing/2014/main" id="{444937FB-3949-EB8E-DA0E-D8823BD0440E}"/>
                </a:ext>
              </a:extLst>
            </p:cNvPr>
            <p:cNvSpPr/>
            <p:nvPr/>
          </p:nvSpPr>
          <p:spPr>
            <a:xfrm>
              <a:off x="5611998" y="4674370"/>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154" name="Rectangle 153">
              <a:extLst>
                <a:ext uri="{FF2B5EF4-FFF2-40B4-BE49-F238E27FC236}">
                  <a16:creationId xmlns:a16="http://schemas.microsoft.com/office/drawing/2014/main" id="{78BC33D9-EDCA-6077-2A04-281ADC8BD217}"/>
                </a:ext>
              </a:extLst>
            </p:cNvPr>
            <p:cNvSpPr/>
            <p:nvPr/>
          </p:nvSpPr>
          <p:spPr>
            <a:xfrm>
              <a:off x="6088367" y="5212985"/>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155" name="Rectangle 154">
              <a:extLst>
                <a:ext uri="{FF2B5EF4-FFF2-40B4-BE49-F238E27FC236}">
                  <a16:creationId xmlns:a16="http://schemas.microsoft.com/office/drawing/2014/main" id="{B2D08D74-32C8-42D7-1E83-1D3B9927B4F5}"/>
                </a:ext>
              </a:extLst>
            </p:cNvPr>
            <p:cNvSpPr/>
            <p:nvPr/>
          </p:nvSpPr>
          <p:spPr>
            <a:xfrm>
              <a:off x="4703110" y="5212985"/>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56" name="Rectangle 155">
              <a:extLst>
                <a:ext uri="{FF2B5EF4-FFF2-40B4-BE49-F238E27FC236}">
                  <a16:creationId xmlns:a16="http://schemas.microsoft.com/office/drawing/2014/main" id="{1FCB5BE8-73FF-A13C-F464-ED05D2480D43}"/>
                </a:ext>
              </a:extLst>
            </p:cNvPr>
            <p:cNvSpPr/>
            <p:nvPr/>
          </p:nvSpPr>
          <p:spPr>
            <a:xfrm>
              <a:off x="4241939" y="5202155"/>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57" name="Rectangle 156">
              <a:extLst>
                <a:ext uri="{FF2B5EF4-FFF2-40B4-BE49-F238E27FC236}">
                  <a16:creationId xmlns:a16="http://schemas.microsoft.com/office/drawing/2014/main" id="{F88ACBE8-F9BD-3133-E3DF-F27D7AF79B56}"/>
                </a:ext>
              </a:extLst>
            </p:cNvPr>
            <p:cNvSpPr/>
            <p:nvPr/>
          </p:nvSpPr>
          <p:spPr>
            <a:xfrm>
              <a:off x="5164281" y="5212985"/>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58" name="Rectangle 157">
              <a:extLst>
                <a:ext uri="{FF2B5EF4-FFF2-40B4-BE49-F238E27FC236}">
                  <a16:creationId xmlns:a16="http://schemas.microsoft.com/office/drawing/2014/main" id="{04A721DF-3901-B258-FA38-548B58EBD546}"/>
                </a:ext>
              </a:extLst>
            </p:cNvPr>
            <p:cNvSpPr/>
            <p:nvPr/>
          </p:nvSpPr>
          <p:spPr>
            <a:xfrm>
              <a:off x="5625452" y="5212985"/>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59" name="Rectangle 158">
              <a:extLst>
                <a:ext uri="{FF2B5EF4-FFF2-40B4-BE49-F238E27FC236}">
                  <a16:creationId xmlns:a16="http://schemas.microsoft.com/office/drawing/2014/main" id="{0AD6F977-A118-7A87-1BA4-55AC2B11E5E5}"/>
                </a:ext>
              </a:extLst>
            </p:cNvPr>
            <p:cNvSpPr/>
            <p:nvPr/>
          </p:nvSpPr>
          <p:spPr>
            <a:xfrm>
              <a:off x="6088367" y="5731755"/>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60" name="Rectangle 159">
              <a:extLst>
                <a:ext uri="{FF2B5EF4-FFF2-40B4-BE49-F238E27FC236}">
                  <a16:creationId xmlns:a16="http://schemas.microsoft.com/office/drawing/2014/main" id="{3467AFE6-39B7-2782-4DF1-9140495B26C0}"/>
                </a:ext>
              </a:extLst>
            </p:cNvPr>
            <p:cNvSpPr/>
            <p:nvPr/>
          </p:nvSpPr>
          <p:spPr>
            <a:xfrm>
              <a:off x="4703110" y="5731755"/>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61" name="Rectangle 160">
              <a:extLst>
                <a:ext uri="{FF2B5EF4-FFF2-40B4-BE49-F238E27FC236}">
                  <a16:creationId xmlns:a16="http://schemas.microsoft.com/office/drawing/2014/main" id="{AB65570B-A40F-C302-BA87-CF16F3121A2E}"/>
                </a:ext>
              </a:extLst>
            </p:cNvPr>
            <p:cNvSpPr/>
            <p:nvPr/>
          </p:nvSpPr>
          <p:spPr>
            <a:xfrm>
              <a:off x="4241939" y="5720925"/>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62" name="Rectangle 161">
              <a:extLst>
                <a:ext uri="{FF2B5EF4-FFF2-40B4-BE49-F238E27FC236}">
                  <a16:creationId xmlns:a16="http://schemas.microsoft.com/office/drawing/2014/main" id="{82E254A4-F2F9-8949-9C7D-75E20004F4F5}"/>
                </a:ext>
              </a:extLst>
            </p:cNvPr>
            <p:cNvSpPr/>
            <p:nvPr/>
          </p:nvSpPr>
          <p:spPr>
            <a:xfrm>
              <a:off x="5164281" y="5731755"/>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63" name="Rectangle 162">
              <a:extLst>
                <a:ext uri="{FF2B5EF4-FFF2-40B4-BE49-F238E27FC236}">
                  <a16:creationId xmlns:a16="http://schemas.microsoft.com/office/drawing/2014/main" id="{3E8264C5-E322-6F98-5EE0-70BF0D5DFE6E}"/>
                </a:ext>
              </a:extLst>
            </p:cNvPr>
            <p:cNvSpPr/>
            <p:nvPr/>
          </p:nvSpPr>
          <p:spPr>
            <a:xfrm>
              <a:off x="5625452" y="5731755"/>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64" name="Rectangle 163">
              <a:extLst>
                <a:ext uri="{FF2B5EF4-FFF2-40B4-BE49-F238E27FC236}">
                  <a16:creationId xmlns:a16="http://schemas.microsoft.com/office/drawing/2014/main" id="{507B8591-96DA-282B-8321-D82130BDDA77}"/>
                </a:ext>
              </a:extLst>
            </p:cNvPr>
            <p:cNvSpPr/>
            <p:nvPr/>
          </p:nvSpPr>
          <p:spPr>
            <a:xfrm>
              <a:off x="6088367" y="6261717"/>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165" name="Rectangle 164">
              <a:extLst>
                <a:ext uri="{FF2B5EF4-FFF2-40B4-BE49-F238E27FC236}">
                  <a16:creationId xmlns:a16="http://schemas.microsoft.com/office/drawing/2014/main" id="{F4698BD8-3704-35A3-F4DB-0290D0965ACF}"/>
                </a:ext>
              </a:extLst>
            </p:cNvPr>
            <p:cNvSpPr/>
            <p:nvPr/>
          </p:nvSpPr>
          <p:spPr>
            <a:xfrm>
              <a:off x="4703110" y="6261717"/>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66" name="Rectangle 165">
              <a:extLst>
                <a:ext uri="{FF2B5EF4-FFF2-40B4-BE49-F238E27FC236}">
                  <a16:creationId xmlns:a16="http://schemas.microsoft.com/office/drawing/2014/main" id="{79D8C784-F2F2-AA7A-D9D1-FCF4AF4D7049}"/>
                </a:ext>
              </a:extLst>
            </p:cNvPr>
            <p:cNvSpPr/>
            <p:nvPr/>
          </p:nvSpPr>
          <p:spPr>
            <a:xfrm>
              <a:off x="4241939" y="6250887"/>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67" name="Rectangle 166">
              <a:extLst>
                <a:ext uri="{FF2B5EF4-FFF2-40B4-BE49-F238E27FC236}">
                  <a16:creationId xmlns:a16="http://schemas.microsoft.com/office/drawing/2014/main" id="{D1A8A864-4340-BF17-2664-EF2BE8D06059}"/>
                </a:ext>
              </a:extLst>
            </p:cNvPr>
            <p:cNvSpPr/>
            <p:nvPr/>
          </p:nvSpPr>
          <p:spPr>
            <a:xfrm>
              <a:off x="5164281" y="6261717"/>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68" name="Rectangle 167">
              <a:extLst>
                <a:ext uri="{FF2B5EF4-FFF2-40B4-BE49-F238E27FC236}">
                  <a16:creationId xmlns:a16="http://schemas.microsoft.com/office/drawing/2014/main" id="{BDC0F255-E79C-41EF-6EA5-7FF73439CBFD}"/>
                </a:ext>
              </a:extLst>
            </p:cNvPr>
            <p:cNvSpPr/>
            <p:nvPr/>
          </p:nvSpPr>
          <p:spPr>
            <a:xfrm>
              <a:off x="5625452" y="6261717"/>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grpSp>
      <p:grpSp>
        <p:nvGrpSpPr>
          <p:cNvPr id="214" name="Group 213">
            <a:extLst>
              <a:ext uri="{FF2B5EF4-FFF2-40B4-BE49-F238E27FC236}">
                <a16:creationId xmlns:a16="http://schemas.microsoft.com/office/drawing/2014/main" id="{4AF55EF1-C270-8343-11E3-00A7D26FAA8C}"/>
              </a:ext>
            </a:extLst>
          </p:cNvPr>
          <p:cNvGrpSpPr/>
          <p:nvPr/>
        </p:nvGrpSpPr>
        <p:grpSpPr>
          <a:xfrm>
            <a:off x="6788868" y="1969734"/>
            <a:ext cx="2797422" cy="3068736"/>
            <a:chOff x="6788868" y="1969734"/>
            <a:chExt cx="2797422" cy="3068736"/>
          </a:xfrm>
        </p:grpSpPr>
        <p:sp>
          <p:nvSpPr>
            <p:cNvPr id="169" name="Text Placeholder 3">
              <a:extLst>
                <a:ext uri="{FF2B5EF4-FFF2-40B4-BE49-F238E27FC236}">
                  <a16:creationId xmlns:a16="http://schemas.microsoft.com/office/drawing/2014/main" id="{528CF714-6C57-CEEB-82B1-87EE04AF60E7}"/>
                </a:ext>
              </a:extLst>
            </p:cNvPr>
            <p:cNvSpPr txBox="1">
              <a:spLocks/>
            </p:cNvSpPr>
            <p:nvPr/>
          </p:nvSpPr>
          <p:spPr>
            <a:xfrm>
              <a:off x="6788869" y="1969734"/>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U </a:t>
              </a:r>
            </a:p>
          </p:txBody>
        </p:sp>
        <p:sp>
          <p:nvSpPr>
            <p:cNvPr id="170" name="Text Placeholder 3">
              <a:extLst>
                <a:ext uri="{FF2B5EF4-FFF2-40B4-BE49-F238E27FC236}">
                  <a16:creationId xmlns:a16="http://schemas.microsoft.com/office/drawing/2014/main" id="{934026A1-B9BF-270F-F64D-533B32F0DAA3}"/>
                </a:ext>
              </a:extLst>
            </p:cNvPr>
            <p:cNvSpPr txBox="1">
              <a:spLocks/>
            </p:cNvSpPr>
            <p:nvPr/>
          </p:nvSpPr>
          <p:spPr>
            <a:xfrm>
              <a:off x="6788869" y="2501445"/>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V </a:t>
              </a:r>
            </a:p>
          </p:txBody>
        </p:sp>
        <p:sp>
          <p:nvSpPr>
            <p:cNvPr id="171" name="Text Placeholder 3">
              <a:extLst>
                <a:ext uri="{FF2B5EF4-FFF2-40B4-BE49-F238E27FC236}">
                  <a16:creationId xmlns:a16="http://schemas.microsoft.com/office/drawing/2014/main" id="{272F85F3-8FB3-3175-C844-50D1B93DBA24}"/>
                </a:ext>
              </a:extLst>
            </p:cNvPr>
            <p:cNvSpPr txBox="1">
              <a:spLocks/>
            </p:cNvSpPr>
            <p:nvPr/>
          </p:nvSpPr>
          <p:spPr>
            <a:xfrm>
              <a:off x="6788869" y="3033156"/>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W </a:t>
              </a:r>
            </a:p>
          </p:txBody>
        </p:sp>
        <p:sp>
          <p:nvSpPr>
            <p:cNvPr id="172" name="Text Placeholder 3">
              <a:extLst>
                <a:ext uri="{FF2B5EF4-FFF2-40B4-BE49-F238E27FC236}">
                  <a16:creationId xmlns:a16="http://schemas.microsoft.com/office/drawing/2014/main" id="{50322EEE-7F4B-F858-F4F4-D01AAA24133F}"/>
                </a:ext>
              </a:extLst>
            </p:cNvPr>
            <p:cNvSpPr txBox="1">
              <a:spLocks/>
            </p:cNvSpPr>
            <p:nvPr/>
          </p:nvSpPr>
          <p:spPr>
            <a:xfrm>
              <a:off x="6788869" y="3564867"/>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X </a:t>
              </a:r>
            </a:p>
          </p:txBody>
        </p:sp>
        <p:sp>
          <p:nvSpPr>
            <p:cNvPr id="173" name="Text Placeholder 3">
              <a:extLst>
                <a:ext uri="{FF2B5EF4-FFF2-40B4-BE49-F238E27FC236}">
                  <a16:creationId xmlns:a16="http://schemas.microsoft.com/office/drawing/2014/main" id="{6A2A67E5-D22A-B0CB-24CD-6185F74C79C9}"/>
                </a:ext>
              </a:extLst>
            </p:cNvPr>
            <p:cNvSpPr txBox="1">
              <a:spLocks/>
            </p:cNvSpPr>
            <p:nvPr/>
          </p:nvSpPr>
          <p:spPr>
            <a:xfrm>
              <a:off x="6788868" y="4096578"/>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Y </a:t>
              </a:r>
            </a:p>
          </p:txBody>
        </p:sp>
        <p:sp>
          <p:nvSpPr>
            <p:cNvPr id="174" name="Text Placeholder 3">
              <a:extLst>
                <a:ext uri="{FF2B5EF4-FFF2-40B4-BE49-F238E27FC236}">
                  <a16:creationId xmlns:a16="http://schemas.microsoft.com/office/drawing/2014/main" id="{C631959C-A016-9239-FAC5-5E0AE65F353F}"/>
                </a:ext>
              </a:extLst>
            </p:cNvPr>
            <p:cNvSpPr txBox="1">
              <a:spLocks/>
            </p:cNvSpPr>
            <p:nvPr/>
          </p:nvSpPr>
          <p:spPr>
            <a:xfrm>
              <a:off x="6788868" y="4624713"/>
              <a:ext cx="476369" cy="413757"/>
            </a:xfrm>
            <a:prstGeom prst="rect">
              <a:avLst/>
            </a:prstGeom>
          </p:spPr>
          <p:txBody>
            <a:bodyPr vert="horz" lIns="91440" tIns="45720" rIns="91440" bIns="45720" rtlCol="0" anchor="ctr">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a:t>Z </a:t>
              </a:r>
            </a:p>
          </p:txBody>
        </p:sp>
        <p:sp>
          <p:nvSpPr>
            <p:cNvPr id="175" name="Rectangle 174">
              <a:extLst>
                <a:ext uri="{FF2B5EF4-FFF2-40B4-BE49-F238E27FC236}">
                  <a16:creationId xmlns:a16="http://schemas.microsoft.com/office/drawing/2014/main" id="{9D47E854-7DD0-BAEE-04D5-75E2BC5F917C}"/>
                </a:ext>
              </a:extLst>
            </p:cNvPr>
            <p:cNvSpPr/>
            <p:nvPr/>
          </p:nvSpPr>
          <p:spPr>
            <a:xfrm>
              <a:off x="9248836" y="2020478"/>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76" name="Rectangle 175">
              <a:extLst>
                <a:ext uri="{FF2B5EF4-FFF2-40B4-BE49-F238E27FC236}">
                  <a16:creationId xmlns:a16="http://schemas.microsoft.com/office/drawing/2014/main" id="{57D6BED0-9B6F-A62B-EFB9-C024E71283E0}"/>
                </a:ext>
              </a:extLst>
            </p:cNvPr>
            <p:cNvSpPr/>
            <p:nvPr/>
          </p:nvSpPr>
          <p:spPr>
            <a:xfrm>
              <a:off x="7863579" y="2020478"/>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77" name="Rectangle 176">
              <a:extLst>
                <a:ext uri="{FF2B5EF4-FFF2-40B4-BE49-F238E27FC236}">
                  <a16:creationId xmlns:a16="http://schemas.microsoft.com/office/drawing/2014/main" id="{1F139628-1DA2-35AD-E04C-3D08E1849EBB}"/>
                </a:ext>
              </a:extLst>
            </p:cNvPr>
            <p:cNvSpPr/>
            <p:nvPr/>
          </p:nvSpPr>
          <p:spPr>
            <a:xfrm>
              <a:off x="7402408" y="2009648"/>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78" name="Rectangle 177">
              <a:extLst>
                <a:ext uri="{FF2B5EF4-FFF2-40B4-BE49-F238E27FC236}">
                  <a16:creationId xmlns:a16="http://schemas.microsoft.com/office/drawing/2014/main" id="{DFC0917C-2646-1AEF-618A-E7B008F01508}"/>
                </a:ext>
              </a:extLst>
            </p:cNvPr>
            <p:cNvSpPr/>
            <p:nvPr/>
          </p:nvSpPr>
          <p:spPr>
            <a:xfrm>
              <a:off x="8324750" y="2020478"/>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79" name="Rectangle 178">
              <a:extLst>
                <a:ext uri="{FF2B5EF4-FFF2-40B4-BE49-F238E27FC236}">
                  <a16:creationId xmlns:a16="http://schemas.microsoft.com/office/drawing/2014/main" id="{7540D002-5A36-095A-2D75-CC43FE12319F}"/>
                </a:ext>
              </a:extLst>
            </p:cNvPr>
            <p:cNvSpPr/>
            <p:nvPr/>
          </p:nvSpPr>
          <p:spPr>
            <a:xfrm>
              <a:off x="8785921" y="2020478"/>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180" name="Rectangle 179">
              <a:extLst>
                <a:ext uri="{FF2B5EF4-FFF2-40B4-BE49-F238E27FC236}">
                  <a16:creationId xmlns:a16="http://schemas.microsoft.com/office/drawing/2014/main" id="{B974F4FA-AD08-226F-4349-FD05A575F6BF}"/>
                </a:ext>
              </a:extLst>
            </p:cNvPr>
            <p:cNvSpPr/>
            <p:nvPr/>
          </p:nvSpPr>
          <p:spPr>
            <a:xfrm>
              <a:off x="9262290" y="2505460"/>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181" name="Rectangle 180">
              <a:extLst>
                <a:ext uri="{FF2B5EF4-FFF2-40B4-BE49-F238E27FC236}">
                  <a16:creationId xmlns:a16="http://schemas.microsoft.com/office/drawing/2014/main" id="{77A736B8-2E71-22F4-0B40-BC6AB7602453}"/>
                </a:ext>
              </a:extLst>
            </p:cNvPr>
            <p:cNvSpPr/>
            <p:nvPr/>
          </p:nvSpPr>
          <p:spPr>
            <a:xfrm>
              <a:off x="7877033" y="2505460"/>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82" name="Rectangle 181">
              <a:extLst>
                <a:ext uri="{FF2B5EF4-FFF2-40B4-BE49-F238E27FC236}">
                  <a16:creationId xmlns:a16="http://schemas.microsoft.com/office/drawing/2014/main" id="{21EFA73F-6CD0-74AA-B5FB-E3F9B8D3B346}"/>
                </a:ext>
              </a:extLst>
            </p:cNvPr>
            <p:cNvSpPr/>
            <p:nvPr/>
          </p:nvSpPr>
          <p:spPr>
            <a:xfrm>
              <a:off x="7415862" y="2494630"/>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83" name="Rectangle 182">
              <a:extLst>
                <a:ext uri="{FF2B5EF4-FFF2-40B4-BE49-F238E27FC236}">
                  <a16:creationId xmlns:a16="http://schemas.microsoft.com/office/drawing/2014/main" id="{8C9FB9C5-606D-FF8F-6B6A-75B213B48DC9}"/>
                </a:ext>
              </a:extLst>
            </p:cNvPr>
            <p:cNvSpPr/>
            <p:nvPr/>
          </p:nvSpPr>
          <p:spPr>
            <a:xfrm>
              <a:off x="8338204" y="2505460"/>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84" name="Rectangle 183">
              <a:extLst>
                <a:ext uri="{FF2B5EF4-FFF2-40B4-BE49-F238E27FC236}">
                  <a16:creationId xmlns:a16="http://schemas.microsoft.com/office/drawing/2014/main" id="{A7F0198C-65EA-1D7E-2A4C-85C3E457AE77}"/>
                </a:ext>
              </a:extLst>
            </p:cNvPr>
            <p:cNvSpPr/>
            <p:nvPr/>
          </p:nvSpPr>
          <p:spPr>
            <a:xfrm>
              <a:off x="8799375" y="2505460"/>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85" name="Rectangle 184">
              <a:extLst>
                <a:ext uri="{FF2B5EF4-FFF2-40B4-BE49-F238E27FC236}">
                  <a16:creationId xmlns:a16="http://schemas.microsoft.com/office/drawing/2014/main" id="{1EC5A3EB-D0BC-5AE2-CC76-CDCB8C4D375D}"/>
                </a:ext>
              </a:extLst>
            </p:cNvPr>
            <p:cNvSpPr/>
            <p:nvPr/>
          </p:nvSpPr>
          <p:spPr>
            <a:xfrm>
              <a:off x="9235382" y="3026252"/>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86" name="Rectangle 185">
              <a:extLst>
                <a:ext uri="{FF2B5EF4-FFF2-40B4-BE49-F238E27FC236}">
                  <a16:creationId xmlns:a16="http://schemas.microsoft.com/office/drawing/2014/main" id="{0A27C4E0-DD5D-6A02-BFC3-6B10182FF4E9}"/>
                </a:ext>
              </a:extLst>
            </p:cNvPr>
            <p:cNvSpPr/>
            <p:nvPr/>
          </p:nvSpPr>
          <p:spPr>
            <a:xfrm>
              <a:off x="7850125" y="3026252"/>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87" name="Rectangle 186">
              <a:extLst>
                <a:ext uri="{FF2B5EF4-FFF2-40B4-BE49-F238E27FC236}">
                  <a16:creationId xmlns:a16="http://schemas.microsoft.com/office/drawing/2014/main" id="{CC5ACAE9-B02A-2054-1888-1760A8B2D64F}"/>
                </a:ext>
              </a:extLst>
            </p:cNvPr>
            <p:cNvSpPr/>
            <p:nvPr/>
          </p:nvSpPr>
          <p:spPr>
            <a:xfrm>
              <a:off x="7388954" y="3015422"/>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88" name="Rectangle 187">
              <a:extLst>
                <a:ext uri="{FF2B5EF4-FFF2-40B4-BE49-F238E27FC236}">
                  <a16:creationId xmlns:a16="http://schemas.microsoft.com/office/drawing/2014/main" id="{618081C6-7083-1C45-247D-3CE8031C1FF1}"/>
                </a:ext>
              </a:extLst>
            </p:cNvPr>
            <p:cNvSpPr/>
            <p:nvPr/>
          </p:nvSpPr>
          <p:spPr>
            <a:xfrm>
              <a:off x="8311296" y="3026252"/>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89" name="Rectangle 188">
              <a:extLst>
                <a:ext uri="{FF2B5EF4-FFF2-40B4-BE49-F238E27FC236}">
                  <a16:creationId xmlns:a16="http://schemas.microsoft.com/office/drawing/2014/main" id="{6550B4AB-F9C9-6A7D-F76B-D99BE29CBFAB}"/>
                </a:ext>
              </a:extLst>
            </p:cNvPr>
            <p:cNvSpPr/>
            <p:nvPr/>
          </p:nvSpPr>
          <p:spPr>
            <a:xfrm>
              <a:off x="8772467" y="3026252"/>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90" name="Rectangle 189">
              <a:extLst>
                <a:ext uri="{FF2B5EF4-FFF2-40B4-BE49-F238E27FC236}">
                  <a16:creationId xmlns:a16="http://schemas.microsoft.com/office/drawing/2014/main" id="{3AB898B8-A610-7C29-B73A-0C56D32CF764}"/>
                </a:ext>
              </a:extLst>
            </p:cNvPr>
            <p:cNvSpPr/>
            <p:nvPr/>
          </p:nvSpPr>
          <p:spPr>
            <a:xfrm>
              <a:off x="9248836" y="3564867"/>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191" name="Rectangle 190">
              <a:extLst>
                <a:ext uri="{FF2B5EF4-FFF2-40B4-BE49-F238E27FC236}">
                  <a16:creationId xmlns:a16="http://schemas.microsoft.com/office/drawing/2014/main" id="{15831865-0911-AB06-600C-754EC90BF565}"/>
                </a:ext>
              </a:extLst>
            </p:cNvPr>
            <p:cNvSpPr/>
            <p:nvPr/>
          </p:nvSpPr>
          <p:spPr>
            <a:xfrm>
              <a:off x="7863579" y="3564867"/>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92" name="Rectangle 191">
              <a:extLst>
                <a:ext uri="{FF2B5EF4-FFF2-40B4-BE49-F238E27FC236}">
                  <a16:creationId xmlns:a16="http://schemas.microsoft.com/office/drawing/2014/main" id="{D118BEB0-5FBE-8301-5C27-1722D647172B}"/>
                </a:ext>
              </a:extLst>
            </p:cNvPr>
            <p:cNvSpPr/>
            <p:nvPr/>
          </p:nvSpPr>
          <p:spPr>
            <a:xfrm>
              <a:off x="7402408" y="3554037"/>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93" name="Rectangle 192">
              <a:extLst>
                <a:ext uri="{FF2B5EF4-FFF2-40B4-BE49-F238E27FC236}">
                  <a16:creationId xmlns:a16="http://schemas.microsoft.com/office/drawing/2014/main" id="{0C370AD8-F52A-20DB-71CF-A43552B1F29D}"/>
                </a:ext>
              </a:extLst>
            </p:cNvPr>
            <p:cNvSpPr/>
            <p:nvPr/>
          </p:nvSpPr>
          <p:spPr>
            <a:xfrm>
              <a:off x="8324750" y="3564867"/>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94" name="Rectangle 193">
              <a:extLst>
                <a:ext uri="{FF2B5EF4-FFF2-40B4-BE49-F238E27FC236}">
                  <a16:creationId xmlns:a16="http://schemas.microsoft.com/office/drawing/2014/main" id="{F0F81C3B-19F3-F773-E878-79F4FD60BDE2}"/>
                </a:ext>
              </a:extLst>
            </p:cNvPr>
            <p:cNvSpPr/>
            <p:nvPr/>
          </p:nvSpPr>
          <p:spPr>
            <a:xfrm>
              <a:off x="8785921" y="3564867"/>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195" name="Rectangle 194">
              <a:extLst>
                <a:ext uri="{FF2B5EF4-FFF2-40B4-BE49-F238E27FC236}">
                  <a16:creationId xmlns:a16="http://schemas.microsoft.com/office/drawing/2014/main" id="{42A7210C-7B91-BFE5-61A6-3FFBC806F1D8}"/>
                </a:ext>
              </a:extLst>
            </p:cNvPr>
            <p:cNvSpPr/>
            <p:nvPr/>
          </p:nvSpPr>
          <p:spPr>
            <a:xfrm>
              <a:off x="9248836" y="4083637"/>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96" name="Rectangle 195">
              <a:extLst>
                <a:ext uri="{FF2B5EF4-FFF2-40B4-BE49-F238E27FC236}">
                  <a16:creationId xmlns:a16="http://schemas.microsoft.com/office/drawing/2014/main" id="{F27D57C8-7353-D09B-26AE-26E442F5E74F}"/>
                </a:ext>
              </a:extLst>
            </p:cNvPr>
            <p:cNvSpPr/>
            <p:nvPr/>
          </p:nvSpPr>
          <p:spPr>
            <a:xfrm>
              <a:off x="7863579" y="4083637"/>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97" name="Rectangle 196">
              <a:extLst>
                <a:ext uri="{FF2B5EF4-FFF2-40B4-BE49-F238E27FC236}">
                  <a16:creationId xmlns:a16="http://schemas.microsoft.com/office/drawing/2014/main" id="{E2A06A33-67AC-0DFC-1756-3BC5B782A6D9}"/>
                </a:ext>
              </a:extLst>
            </p:cNvPr>
            <p:cNvSpPr/>
            <p:nvPr/>
          </p:nvSpPr>
          <p:spPr>
            <a:xfrm>
              <a:off x="7402408" y="4072807"/>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198" name="Rectangle 197">
              <a:extLst>
                <a:ext uri="{FF2B5EF4-FFF2-40B4-BE49-F238E27FC236}">
                  <a16:creationId xmlns:a16="http://schemas.microsoft.com/office/drawing/2014/main" id="{54E48AC9-6856-1FED-C9CD-94AF60A133A5}"/>
                </a:ext>
              </a:extLst>
            </p:cNvPr>
            <p:cNvSpPr/>
            <p:nvPr/>
          </p:nvSpPr>
          <p:spPr>
            <a:xfrm>
              <a:off x="8324750" y="4083637"/>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199" name="Rectangle 198">
              <a:extLst>
                <a:ext uri="{FF2B5EF4-FFF2-40B4-BE49-F238E27FC236}">
                  <a16:creationId xmlns:a16="http://schemas.microsoft.com/office/drawing/2014/main" id="{0C24CCE4-A852-CCB9-0F14-27A923366AAA}"/>
                </a:ext>
              </a:extLst>
            </p:cNvPr>
            <p:cNvSpPr/>
            <p:nvPr/>
          </p:nvSpPr>
          <p:spPr>
            <a:xfrm>
              <a:off x="8785921" y="4083637"/>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200" name="Rectangle 199">
              <a:extLst>
                <a:ext uri="{FF2B5EF4-FFF2-40B4-BE49-F238E27FC236}">
                  <a16:creationId xmlns:a16="http://schemas.microsoft.com/office/drawing/2014/main" id="{E3A6FA18-F4F7-519C-F2AD-3DD3A05E85C3}"/>
                </a:ext>
              </a:extLst>
            </p:cNvPr>
            <p:cNvSpPr/>
            <p:nvPr/>
          </p:nvSpPr>
          <p:spPr>
            <a:xfrm>
              <a:off x="9248836" y="4613599"/>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p>
          </p:txBody>
        </p:sp>
        <p:sp>
          <p:nvSpPr>
            <p:cNvPr id="201" name="Rectangle 200">
              <a:extLst>
                <a:ext uri="{FF2B5EF4-FFF2-40B4-BE49-F238E27FC236}">
                  <a16:creationId xmlns:a16="http://schemas.microsoft.com/office/drawing/2014/main" id="{A3C87B4D-F799-9626-DC4B-108957FFDA06}"/>
                </a:ext>
              </a:extLst>
            </p:cNvPr>
            <p:cNvSpPr/>
            <p:nvPr/>
          </p:nvSpPr>
          <p:spPr>
            <a:xfrm>
              <a:off x="7863579" y="4613599"/>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202" name="Rectangle 201">
              <a:extLst>
                <a:ext uri="{FF2B5EF4-FFF2-40B4-BE49-F238E27FC236}">
                  <a16:creationId xmlns:a16="http://schemas.microsoft.com/office/drawing/2014/main" id="{E2B02262-C3FE-C412-8103-6328FD5A1742}"/>
                </a:ext>
              </a:extLst>
            </p:cNvPr>
            <p:cNvSpPr/>
            <p:nvPr/>
          </p:nvSpPr>
          <p:spPr>
            <a:xfrm>
              <a:off x="7402408" y="4602769"/>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sp>
          <p:nvSpPr>
            <p:cNvPr id="203" name="Rectangle 202">
              <a:extLst>
                <a:ext uri="{FF2B5EF4-FFF2-40B4-BE49-F238E27FC236}">
                  <a16:creationId xmlns:a16="http://schemas.microsoft.com/office/drawing/2014/main" id="{36F41A85-CA40-EBD0-61B5-2F64E682704E}"/>
                </a:ext>
              </a:extLst>
            </p:cNvPr>
            <p:cNvSpPr/>
            <p:nvPr/>
          </p:nvSpPr>
          <p:spPr>
            <a:xfrm>
              <a:off x="8324750" y="4613599"/>
              <a:ext cx="324000" cy="324000"/>
            </a:xfrm>
            <a:prstGeom prst="rect">
              <a:avLst/>
            </a:prstGeom>
            <a:solidFill>
              <a:schemeClr val="bg1">
                <a:lumMod val="65000"/>
              </a:schemeClr>
            </a:solidFill>
            <a:ln w="28575">
              <a:solidFill>
                <a:srgbClr val="614E0B"/>
              </a:solidFill>
            </a:ln>
          </p:spPr>
          <p:style>
            <a:lnRef idx="1">
              <a:schemeClr val="dk1"/>
            </a:lnRef>
            <a:fillRef idx="2">
              <a:schemeClr val="dk1"/>
            </a:fillRef>
            <a:effectRef idx="1">
              <a:schemeClr val="dk1"/>
            </a:effectRef>
            <a:fontRef idx="minor">
              <a:schemeClr val="dk1"/>
            </a:fontRef>
          </p:style>
          <p:txBody>
            <a:bodyPr rtlCol="0" anchor="ctr"/>
            <a:lstStyle/>
            <a:p>
              <a:pPr algn="ctr"/>
              <a:r>
                <a:rPr lang="en-AU" sz="2800">
                  <a:solidFill>
                    <a:srgbClr val="233A17"/>
                  </a:solidFill>
                  <a:latin typeface="Berlin Sans FB" panose="020E0602020502020306" pitchFamily="34" charset="0"/>
                </a:rPr>
                <a:t>0</a:t>
              </a:r>
              <a:endParaRPr lang="en-AU" sz="1400">
                <a:solidFill>
                  <a:srgbClr val="233A17"/>
                </a:solidFill>
                <a:latin typeface="Berlin Sans FB" panose="020E0602020502020306" pitchFamily="34" charset="0"/>
              </a:endParaRPr>
            </a:p>
          </p:txBody>
        </p:sp>
        <p:sp>
          <p:nvSpPr>
            <p:cNvPr id="204" name="Rectangle 203">
              <a:extLst>
                <a:ext uri="{FF2B5EF4-FFF2-40B4-BE49-F238E27FC236}">
                  <a16:creationId xmlns:a16="http://schemas.microsoft.com/office/drawing/2014/main" id="{ADCE2211-1B03-B2FE-B6DC-3DC4D9E6D42B}"/>
                </a:ext>
              </a:extLst>
            </p:cNvPr>
            <p:cNvSpPr/>
            <p:nvPr/>
          </p:nvSpPr>
          <p:spPr>
            <a:xfrm>
              <a:off x="8785921" y="4613599"/>
              <a:ext cx="324000" cy="324000"/>
            </a:xfrm>
            <a:prstGeom prst="rect">
              <a:avLst/>
            </a:prstGeom>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a:solidFill>
                    <a:srgbClr val="233A17"/>
                  </a:solidFill>
                  <a:latin typeface="Berlin Sans FB" panose="020E0602020502020306" pitchFamily="34" charset="0"/>
                </a:rPr>
                <a:t>1</a:t>
              </a:r>
            </a:p>
          </p:txBody>
        </p:sp>
      </p:grpSp>
    </p:spTree>
    <p:extLst>
      <p:ext uri="{BB962C8B-B14F-4D97-AF65-F5344CB8AC3E}">
        <p14:creationId xmlns:p14="http://schemas.microsoft.com/office/powerpoint/2010/main" val="34073670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CD21E2-A4CA-3064-CA57-E7E9A823234C}"/>
              </a:ext>
            </a:extLst>
          </p:cNvPr>
          <p:cNvSpPr>
            <a:spLocks noGrp="1"/>
          </p:cNvSpPr>
          <p:nvPr>
            <p:ph type="sldNum" sz="quarter" idx="12"/>
          </p:nvPr>
        </p:nvSpPr>
        <p:spPr/>
        <p:txBody>
          <a:bodyPr/>
          <a:lstStyle/>
          <a:p>
            <a:fld id="{B6F15528-21DE-4FAA-801E-634DDDAF4B2B}" type="slidenum">
              <a:rPr lang="en-US" smtClean="0"/>
              <a:pPr/>
              <a:t>38</a:t>
            </a:fld>
            <a:endParaRPr lang="en-US"/>
          </a:p>
        </p:txBody>
      </p:sp>
      <p:sp>
        <p:nvSpPr>
          <p:cNvPr id="3" name="Text Placeholder 2">
            <a:extLst>
              <a:ext uri="{FF2B5EF4-FFF2-40B4-BE49-F238E27FC236}">
                <a16:creationId xmlns:a16="http://schemas.microsoft.com/office/drawing/2014/main" id="{DC2925F6-0046-3195-0EE7-CEFD413A71AE}"/>
              </a:ext>
            </a:extLst>
          </p:cNvPr>
          <p:cNvSpPr>
            <a:spLocks noGrp="1"/>
          </p:cNvSpPr>
          <p:nvPr>
            <p:ph type="body" sz="quarter" idx="13"/>
          </p:nvPr>
        </p:nvSpPr>
        <p:spPr/>
        <p:txBody>
          <a:bodyPr/>
          <a:lstStyle/>
          <a:p>
            <a:r>
              <a:rPr lang="en-AU"/>
              <a:t>Extension Activity</a:t>
            </a:r>
          </a:p>
        </p:txBody>
      </p:sp>
      <p:sp>
        <p:nvSpPr>
          <p:cNvPr id="4" name="Text Placeholder 3">
            <a:extLst>
              <a:ext uri="{FF2B5EF4-FFF2-40B4-BE49-F238E27FC236}">
                <a16:creationId xmlns:a16="http://schemas.microsoft.com/office/drawing/2014/main" id="{8D8A1EE4-7DDF-A011-DFAA-34C83E5D223C}"/>
              </a:ext>
            </a:extLst>
          </p:cNvPr>
          <p:cNvSpPr>
            <a:spLocks noGrp="1"/>
          </p:cNvSpPr>
          <p:nvPr>
            <p:ph type="body" sz="quarter" idx="14"/>
          </p:nvPr>
        </p:nvSpPr>
        <p:spPr>
          <a:xfrm>
            <a:off x="489396" y="1615766"/>
            <a:ext cx="8254554" cy="3562350"/>
          </a:xfrm>
        </p:spPr>
        <p:txBody>
          <a:bodyPr/>
          <a:lstStyle/>
          <a:p>
            <a:pPr marL="0" indent="0">
              <a:buNone/>
            </a:pPr>
            <a:r>
              <a:rPr lang="en-AU"/>
              <a:t>Binary Bracelets</a:t>
            </a:r>
          </a:p>
          <a:p>
            <a:r>
              <a:rPr lang="en-AU" sz="2000"/>
              <a:t>Start off as in the previously described activity. Instead of having a partner decode the word the students encoded, let them turn it into a bracelet with light and dark coloured beads</a:t>
            </a:r>
          </a:p>
          <a:p>
            <a:r>
              <a:rPr lang="en-AU" sz="2000"/>
              <a:t>You could still let a partner decode it first to check that there are no errors in the encoded bits.</a:t>
            </a:r>
          </a:p>
          <a:p>
            <a:endParaRPr lang="en-AU" sz="2000"/>
          </a:p>
          <a:p>
            <a:endParaRPr lang="en-AU" sz="2000"/>
          </a:p>
        </p:txBody>
      </p:sp>
    </p:spTree>
    <p:extLst>
      <p:ext uri="{BB962C8B-B14F-4D97-AF65-F5344CB8AC3E}">
        <p14:creationId xmlns:p14="http://schemas.microsoft.com/office/powerpoint/2010/main" val="33507773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689AE5-160A-25ED-7398-E3870922EE8E}"/>
              </a:ext>
            </a:extLst>
          </p:cNvPr>
          <p:cNvSpPr>
            <a:spLocks noGrp="1"/>
          </p:cNvSpPr>
          <p:nvPr>
            <p:ph type="sldNum" sz="quarter" idx="12"/>
          </p:nvPr>
        </p:nvSpPr>
        <p:spPr/>
        <p:txBody>
          <a:bodyPr/>
          <a:lstStyle/>
          <a:p>
            <a:fld id="{B6F15528-21DE-4FAA-801E-634DDDAF4B2B}" type="slidenum">
              <a:rPr lang="en-US" smtClean="0"/>
              <a:pPr/>
              <a:t>39</a:t>
            </a:fld>
            <a:endParaRPr lang="en-US"/>
          </a:p>
        </p:txBody>
      </p:sp>
      <p:sp>
        <p:nvSpPr>
          <p:cNvPr id="3" name="Text Placeholder 2">
            <a:extLst>
              <a:ext uri="{FF2B5EF4-FFF2-40B4-BE49-F238E27FC236}">
                <a16:creationId xmlns:a16="http://schemas.microsoft.com/office/drawing/2014/main" id="{8C190E81-A30D-4FAF-B2C5-B077F61DBF10}"/>
              </a:ext>
            </a:extLst>
          </p:cNvPr>
          <p:cNvSpPr>
            <a:spLocks noGrp="1"/>
          </p:cNvSpPr>
          <p:nvPr>
            <p:ph type="body" sz="quarter" idx="13"/>
          </p:nvPr>
        </p:nvSpPr>
        <p:spPr/>
        <p:txBody>
          <a:bodyPr/>
          <a:lstStyle/>
          <a:p>
            <a:r>
              <a:rPr lang="en-AU"/>
              <a:t>Extension Activity: Counting in Binary</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4B158B6E-10F8-5FEF-35E8-CEFE0F7D3F24}"/>
                  </a:ext>
                </a:extLst>
              </p:cNvPr>
              <p:cNvSpPr>
                <a:spLocks noGrp="1"/>
              </p:cNvSpPr>
              <p:nvPr>
                <p:ph type="body" sz="quarter" idx="14"/>
              </p:nvPr>
            </p:nvSpPr>
            <p:spPr>
              <a:xfrm>
                <a:off x="489396" y="1746278"/>
                <a:ext cx="8254554" cy="4654522"/>
              </a:xfrm>
            </p:spPr>
            <p:txBody>
              <a:bodyPr/>
              <a:lstStyle/>
              <a:p>
                <a:r>
                  <a:rPr lang="en-AU"/>
                  <a:t>You can extend this knowledge into maths class and introduce counting in binary</a:t>
                </a:r>
              </a:p>
              <a:p>
                <a:r>
                  <a:rPr lang="en-AU"/>
                  <a:t>In our normal counting system, each digits represents an increasing power of ten (decimal system), so that </a:t>
                </a:r>
                <a:r>
                  <a:rPr lang="en-AU">
                    <a:latin typeface="Cambria Math" panose="02040503050406030204" pitchFamily="18" charset="0"/>
                  </a:rPr>
                  <a:t>3702</a:t>
                </a:r>
                <a:r>
                  <a:rPr lang="en-AU" i="1">
                    <a:latin typeface="Cambria Math" panose="02040503050406030204" pitchFamily="18" charset="0"/>
                  </a:rPr>
                  <a:t> = </a:t>
                </a:r>
                <a14:m>
                  <m:oMath xmlns:m="http://schemas.openxmlformats.org/officeDocument/2006/math">
                    <m:r>
                      <a:rPr lang="en-AU" i="1">
                        <a:latin typeface="Cambria Math" panose="02040503050406030204" pitchFamily="18" charset="0"/>
                      </a:rPr>
                      <m:t>2×</m:t>
                    </m:r>
                    <m:sSup>
                      <m:sSupPr>
                        <m:ctrlPr>
                          <a:rPr lang="en-AU" i="1">
                            <a:latin typeface="Cambria Math" panose="02040503050406030204" pitchFamily="18" charset="0"/>
                          </a:rPr>
                        </m:ctrlPr>
                      </m:sSupPr>
                      <m:e>
                        <m:r>
                          <a:rPr lang="en-AU" i="1">
                            <a:latin typeface="Cambria Math" panose="02040503050406030204" pitchFamily="18" charset="0"/>
                          </a:rPr>
                          <m:t>10</m:t>
                        </m:r>
                      </m:e>
                      <m:sup>
                        <m:r>
                          <a:rPr lang="en-AU" i="1">
                            <a:latin typeface="Cambria Math" panose="02040503050406030204" pitchFamily="18" charset="0"/>
                          </a:rPr>
                          <m:t>0</m:t>
                        </m:r>
                      </m:sup>
                    </m:sSup>
                    <m:r>
                      <a:rPr lang="en-AU" i="1">
                        <a:latin typeface="Cambria Math" panose="02040503050406030204" pitchFamily="18" charset="0"/>
                      </a:rPr>
                      <m:t>+0 ×</m:t>
                    </m:r>
                    <m:sSup>
                      <m:sSupPr>
                        <m:ctrlPr>
                          <a:rPr lang="en-AU" i="1">
                            <a:latin typeface="Cambria Math" panose="02040503050406030204" pitchFamily="18" charset="0"/>
                          </a:rPr>
                        </m:ctrlPr>
                      </m:sSupPr>
                      <m:e>
                        <m:r>
                          <a:rPr lang="en-AU" i="1">
                            <a:latin typeface="Cambria Math" panose="02040503050406030204" pitchFamily="18" charset="0"/>
                          </a:rPr>
                          <m:t>10</m:t>
                        </m:r>
                      </m:e>
                      <m:sup>
                        <m:r>
                          <a:rPr lang="en-AU" i="1">
                            <a:latin typeface="Cambria Math" panose="02040503050406030204" pitchFamily="18" charset="0"/>
                          </a:rPr>
                          <m:t>1</m:t>
                        </m:r>
                      </m:sup>
                    </m:sSup>
                    <m:r>
                      <a:rPr lang="en-AU" i="1">
                        <a:latin typeface="Cambria Math" panose="02040503050406030204" pitchFamily="18" charset="0"/>
                      </a:rPr>
                      <m:t>+7×</m:t>
                    </m:r>
                    <m:sSup>
                      <m:sSupPr>
                        <m:ctrlPr>
                          <a:rPr lang="en-AU" i="1">
                            <a:latin typeface="Cambria Math" panose="02040503050406030204" pitchFamily="18" charset="0"/>
                          </a:rPr>
                        </m:ctrlPr>
                      </m:sSupPr>
                      <m:e>
                        <m:r>
                          <a:rPr lang="en-AU" i="1">
                            <a:latin typeface="Cambria Math" panose="02040503050406030204" pitchFamily="18" charset="0"/>
                          </a:rPr>
                          <m:t>10</m:t>
                        </m:r>
                      </m:e>
                      <m:sup>
                        <m:r>
                          <a:rPr lang="en-AU" i="1">
                            <a:latin typeface="Cambria Math" panose="02040503050406030204" pitchFamily="18" charset="0"/>
                          </a:rPr>
                          <m:t>2</m:t>
                        </m:r>
                      </m:sup>
                    </m:sSup>
                    <m:r>
                      <a:rPr lang="en-AU" i="1">
                        <a:latin typeface="Cambria Math" panose="02040503050406030204" pitchFamily="18" charset="0"/>
                      </a:rPr>
                      <m:t>+3×</m:t>
                    </m:r>
                    <m:sSup>
                      <m:sSupPr>
                        <m:ctrlPr>
                          <a:rPr lang="en-AU" i="1">
                            <a:latin typeface="Cambria Math" panose="02040503050406030204" pitchFamily="18" charset="0"/>
                          </a:rPr>
                        </m:ctrlPr>
                      </m:sSupPr>
                      <m:e>
                        <m:r>
                          <a:rPr lang="en-AU" i="1">
                            <a:latin typeface="Cambria Math" panose="02040503050406030204" pitchFamily="18" charset="0"/>
                          </a:rPr>
                          <m:t>10</m:t>
                        </m:r>
                      </m:e>
                      <m:sup>
                        <m:r>
                          <a:rPr lang="en-AU" i="1">
                            <a:latin typeface="Cambria Math" panose="02040503050406030204" pitchFamily="18" charset="0"/>
                          </a:rPr>
                          <m:t>3</m:t>
                        </m:r>
                      </m:sup>
                    </m:sSup>
                  </m:oMath>
                </a14:m>
                <a:endParaRPr lang="en-AU" i="1">
                  <a:latin typeface="Cambria Math" panose="02040503050406030204" pitchFamily="18" charset="0"/>
                </a:endParaRPr>
              </a:p>
              <a:p>
                <a:pPr lvl="1"/>
                <a:r>
                  <a:rPr lang="en-AU"/>
                  <a:t>the digits can take on the values from  0-9</a:t>
                </a:r>
              </a:p>
              <a:p>
                <a:r>
                  <a:rPr lang="en-AU"/>
                  <a:t>In the binary system, each digit instead represents an increasing power of two. Each digit can only take on the value 0 or the value 1.</a:t>
                </a:r>
                <a:br>
                  <a:rPr lang="en-AU"/>
                </a:br>
                <a:r>
                  <a:rPr lang="en-AU">
                    <a:latin typeface="Cambria Math" panose="02040503050406030204" pitchFamily="18" charset="0"/>
                  </a:rPr>
                  <a:t>10010 = </a:t>
                </a:r>
                <a14:m>
                  <m:oMath xmlns:m="http://schemas.openxmlformats.org/officeDocument/2006/math">
                    <m:r>
                      <a:rPr lang="en-AU" dirty="0">
                        <a:latin typeface="Cambria Math" panose="02040503050406030204" pitchFamily="18" charset="0"/>
                      </a:rPr>
                      <m:t>1 ∗</m:t>
                    </m:r>
                    <m:sSup>
                      <m:sSupPr>
                        <m:ctrlPr>
                          <a:rPr lang="en-AU" i="1" dirty="0">
                            <a:latin typeface="Cambria Math" panose="02040503050406030204" pitchFamily="18" charset="0"/>
                          </a:rPr>
                        </m:ctrlPr>
                      </m:sSupPr>
                      <m:e>
                        <m:r>
                          <a:rPr lang="en-AU" dirty="0">
                            <a:latin typeface="Cambria Math" panose="02040503050406030204" pitchFamily="18" charset="0"/>
                          </a:rPr>
                          <m:t>2</m:t>
                        </m:r>
                      </m:e>
                      <m:sup>
                        <m:r>
                          <a:rPr lang="en-AU" dirty="0">
                            <a:latin typeface="Cambria Math" panose="02040503050406030204" pitchFamily="18" charset="0"/>
                          </a:rPr>
                          <m:t>1</m:t>
                        </m:r>
                      </m:sup>
                    </m:sSup>
                    <m:r>
                      <a:rPr lang="en-AU" dirty="0">
                        <a:latin typeface="Cambria Math" panose="02040503050406030204" pitchFamily="18" charset="0"/>
                      </a:rPr>
                      <m:t>+1 ∗</m:t>
                    </m:r>
                    <m:sSup>
                      <m:sSupPr>
                        <m:ctrlPr>
                          <a:rPr lang="en-AU" i="1" dirty="0">
                            <a:latin typeface="Cambria Math" panose="02040503050406030204" pitchFamily="18" charset="0"/>
                          </a:rPr>
                        </m:ctrlPr>
                      </m:sSupPr>
                      <m:e>
                        <m:r>
                          <a:rPr lang="en-AU" dirty="0">
                            <a:latin typeface="Cambria Math" panose="02040503050406030204" pitchFamily="18" charset="0"/>
                          </a:rPr>
                          <m:t>2</m:t>
                        </m:r>
                      </m:e>
                      <m:sup>
                        <m:r>
                          <a:rPr lang="en-AU" dirty="0">
                            <a:latin typeface="Cambria Math" panose="02040503050406030204" pitchFamily="18" charset="0"/>
                          </a:rPr>
                          <m:t>4</m:t>
                        </m:r>
                      </m:sup>
                    </m:sSup>
                    <m:r>
                      <a:rPr lang="en-AU" dirty="0">
                        <a:latin typeface="Cambria Math" panose="02040503050406030204" pitchFamily="18" charset="0"/>
                      </a:rPr>
                      <m:t> </m:t>
                    </m:r>
                    <m:r>
                      <m:rPr>
                        <m:nor/>
                      </m:rPr>
                      <a:rPr lang="en-AU" dirty="0"/>
                      <m:t>(17 </m:t>
                    </m:r>
                    <m:r>
                      <m:rPr>
                        <m:nor/>
                      </m:rPr>
                      <a:rPr lang="en-AU" dirty="0"/>
                      <m:t>in</m:t>
                    </m:r>
                    <m:r>
                      <m:rPr>
                        <m:nor/>
                      </m:rPr>
                      <a:rPr lang="en-AU" dirty="0"/>
                      <m:t> </m:t>
                    </m:r>
                    <m:r>
                      <m:rPr>
                        <m:nor/>
                      </m:rPr>
                      <a:rPr lang="en-AU" dirty="0"/>
                      <m:t>decimal</m:t>
                    </m:r>
                    <m:r>
                      <m:rPr>
                        <m:nor/>
                      </m:rPr>
                      <a:rPr lang="en-AU" dirty="0"/>
                      <m:t> </m:t>
                    </m:r>
                    <m:r>
                      <m:rPr>
                        <m:nor/>
                      </m:rPr>
                      <a:rPr lang="en-AU" dirty="0"/>
                      <m:t>system</m:t>
                    </m:r>
                    <m:r>
                      <m:rPr>
                        <m:nor/>
                      </m:rPr>
                      <a:rPr lang="en-AU" dirty="0"/>
                      <m:t>)</m:t>
                    </m:r>
                  </m:oMath>
                </a14:m>
                <a:r>
                  <a:rPr lang="en-AU"/>
                  <a:t> </a:t>
                </a:r>
              </a:p>
              <a:p>
                <a:r>
                  <a:rPr lang="en-AU"/>
                  <a:t>A byte can represent any number from 0 up to 255.</a:t>
                </a:r>
              </a:p>
            </p:txBody>
          </p:sp>
        </mc:Choice>
        <mc:Fallback xmlns="">
          <p:sp>
            <p:nvSpPr>
              <p:cNvPr id="4" name="Text Placeholder 3">
                <a:extLst>
                  <a:ext uri="{FF2B5EF4-FFF2-40B4-BE49-F238E27FC236}">
                    <a16:creationId xmlns:a16="http://schemas.microsoft.com/office/drawing/2014/main" id="{4B158B6E-10F8-5FEF-35E8-CEFE0F7D3F24}"/>
                  </a:ext>
                </a:extLst>
              </p:cNvPr>
              <p:cNvSpPr>
                <a:spLocks noGrp="1" noRot="1" noChangeAspect="1" noMove="1" noResize="1" noEditPoints="1" noAdjustHandles="1" noChangeArrowheads="1" noChangeShapeType="1" noTextEdit="1"/>
              </p:cNvSpPr>
              <p:nvPr>
                <p:ph type="body" sz="quarter" idx="14"/>
              </p:nvPr>
            </p:nvSpPr>
            <p:spPr>
              <a:xfrm>
                <a:off x="489396" y="1746278"/>
                <a:ext cx="8254554" cy="4654522"/>
              </a:xfrm>
              <a:blipFill>
                <a:blip r:embed="rId2"/>
                <a:stretch>
                  <a:fillRect l="-1329" t="-1832" r="-591" b="-6937"/>
                </a:stretch>
              </a:blipFill>
            </p:spPr>
            <p:txBody>
              <a:bodyPr/>
              <a:lstStyle/>
              <a:p>
                <a:r>
                  <a:rPr lang="en-US">
                    <a:noFill/>
                  </a:rPr>
                  <a:t> </a:t>
                </a:r>
              </a:p>
            </p:txBody>
          </p:sp>
        </mc:Fallback>
      </mc:AlternateContent>
    </p:spTree>
    <p:extLst>
      <p:ext uri="{BB962C8B-B14F-4D97-AF65-F5344CB8AC3E}">
        <p14:creationId xmlns:p14="http://schemas.microsoft.com/office/powerpoint/2010/main" val="35487343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CA06ED-E02F-DE23-16B5-F0AB377B6768}"/>
              </a:ext>
            </a:extLst>
          </p:cNvPr>
          <p:cNvSpPr>
            <a:spLocks noGrp="1"/>
          </p:cNvSpPr>
          <p:nvPr>
            <p:ph type="sldNum" sz="quarter" idx="12"/>
          </p:nvPr>
        </p:nvSpPr>
        <p:spPr/>
        <p:txBody>
          <a:bodyPr/>
          <a:lstStyle/>
          <a:p>
            <a:fld id="{B6F15528-21DE-4FAA-801E-634DDDAF4B2B}" type="slidenum">
              <a:rPr lang="en-US" smtClean="0"/>
              <a:pPr/>
              <a:t>40</a:t>
            </a:fld>
            <a:endParaRPr lang="en-US"/>
          </a:p>
        </p:txBody>
      </p:sp>
      <p:sp>
        <p:nvSpPr>
          <p:cNvPr id="3" name="Text Placeholder 2">
            <a:extLst>
              <a:ext uri="{FF2B5EF4-FFF2-40B4-BE49-F238E27FC236}">
                <a16:creationId xmlns:a16="http://schemas.microsoft.com/office/drawing/2014/main" id="{6969080B-4C36-5AC5-CB45-AFE21DBAB9E3}"/>
              </a:ext>
            </a:extLst>
          </p:cNvPr>
          <p:cNvSpPr>
            <a:spLocks noGrp="1"/>
          </p:cNvSpPr>
          <p:nvPr>
            <p:ph type="body" sz="quarter" idx="13"/>
          </p:nvPr>
        </p:nvSpPr>
        <p:spPr>
          <a:xfrm>
            <a:off x="489396" y="578004"/>
            <a:ext cx="6118794" cy="952500"/>
          </a:xfrm>
        </p:spPr>
        <p:txBody>
          <a:bodyPr/>
          <a:lstStyle/>
          <a:p>
            <a:r>
              <a:rPr lang="en-AU"/>
              <a:t>Translating between  Computer and Human Language</a:t>
            </a:r>
          </a:p>
        </p:txBody>
      </p:sp>
      <p:sp>
        <p:nvSpPr>
          <p:cNvPr id="4" name="Text Placeholder 3">
            <a:extLst>
              <a:ext uri="{FF2B5EF4-FFF2-40B4-BE49-F238E27FC236}">
                <a16:creationId xmlns:a16="http://schemas.microsoft.com/office/drawing/2014/main" id="{40E6FF9E-AEFA-AB44-2706-9899F6E0E385}"/>
              </a:ext>
            </a:extLst>
          </p:cNvPr>
          <p:cNvSpPr>
            <a:spLocks noGrp="1"/>
          </p:cNvSpPr>
          <p:nvPr>
            <p:ph type="body" sz="quarter" idx="14"/>
          </p:nvPr>
        </p:nvSpPr>
        <p:spPr>
          <a:xfrm>
            <a:off x="254524" y="2245912"/>
            <a:ext cx="9651476" cy="4612087"/>
          </a:xfrm>
        </p:spPr>
        <p:txBody>
          <a:bodyPr/>
          <a:lstStyle/>
          <a:p>
            <a:pPr marL="0" indent="0">
              <a:lnSpc>
                <a:spcPts val="2300"/>
              </a:lnSpc>
              <a:spcBef>
                <a:spcPts val="600"/>
              </a:spcBef>
              <a:buNone/>
            </a:pPr>
            <a:r>
              <a:rPr lang="en-AU" b="1" dirty="0"/>
              <a:t>Example Script </a:t>
            </a:r>
            <a:r>
              <a:rPr lang="en-AU" dirty="0"/>
              <a:t>to introduce programming languages:</a:t>
            </a:r>
          </a:p>
          <a:p>
            <a:pPr>
              <a:lnSpc>
                <a:spcPts val="2300"/>
              </a:lnSpc>
              <a:spcBef>
                <a:spcPts val="600"/>
              </a:spcBef>
            </a:pPr>
            <a:r>
              <a:rPr lang="en-AU" i="1" dirty="0"/>
              <a:t>“As you can see in the last activity, writing in binary takes a lot more time and characters than writing in English – or other alphabetical languages”</a:t>
            </a:r>
          </a:p>
          <a:p>
            <a:pPr>
              <a:lnSpc>
                <a:spcPts val="2300"/>
              </a:lnSpc>
              <a:spcBef>
                <a:spcPts val="600"/>
              </a:spcBef>
            </a:pPr>
            <a:r>
              <a:rPr lang="en-AU" i="1" dirty="0"/>
              <a:t>‘We still want to be able to use computers and communicate what they should do, without having to write a ton of zeros and ones.’</a:t>
            </a:r>
          </a:p>
          <a:p>
            <a:pPr>
              <a:lnSpc>
                <a:spcPts val="2300"/>
              </a:lnSpc>
              <a:spcBef>
                <a:spcPts val="600"/>
              </a:spcBef>
            </a:pPr>
            <a:r>
              <a:rPr lang="en-AU" i="1" dirty="0"/>
              <a:t>‘For this, people have invented something called programming languages, which act as a kind of translator between human language and computer language.’</a:t>
            </a:r>
          </a:p>
          <a:p>
            <a:pPr>
              <a:lnSpc>
                <a:spcPts val="2300"/>
              </a:lnSpc>
              <a:spcBef>
                <a:spcPts val="600"/>
              </a:spcBef>
            </a:pPr>
            <a:r>
              <a:rPr lang="en-AU" i="1" dirty="0"/>
              <a:t>‘There are many different programming languages that have been invented. They contain </a:t>
            </a:r>
            <a:r>
              <a:rPr lang="en-AU" b="1" i="1" dirty="0"/>
              <a:t>words from natural language</a:t>
            </a:r>
            <a:r>
              <a:rPr lang="en-AU" i="1" dirty="0"/>
              <a:t> but also </a:t>
            </a:r>
            <a:r>
              <a:rPr lang="en-AU" b="1" i="1" dirty="0"/>
              <a:t>tell the computer exactly what to do</a:t>
            </a:r>
            <a:r>
              <a:rPr lang="en-AU" i="1" dirty="0"/>
              <a:t>. Some examples are Python, HTML, Java, C#, C++, JavaScript, SQL, R.’</a:t>
            </a:r>
          </a:p>
          <a:p>
            <a:pPr marL="0" indent="0">
              <a:lnSpc>
                <a:spcPts val="2300"/>
              </a:lnSpc>
              <a:spcBef>
                <a:spcPts val="600"/>
              </a:spcBef>
              <a:buNone/>
            </a:pPr>
            <a:r>
              <a:rPr lang="en-AU" b="1" dirty="0"/>
              <a:t>Instruction Note:</a:t>
            </a:r>
          </a:p>
          <a:p>
            <a:pPr>
              <a:lnSpc>
                <a:spcPts val="2300"/>
              </a:lnSpc>
              <a:spcBef>
                <a:spcPts val="600"/>
              </a:spcBef>
            </a:pPr>
            <a:r>
              <a:rPr lang="en-AU" dirty="0"/>
              <a:t>Students will get to work with a very simple version of a programming language (block-based coding) in the next lesson, and learn more about some basic concepts in coding (e.g. loops, if-statements).</a:t>
            </a:r>
          </a:p>
        </p:txBody>
      </p:sp>
    </p:spTree>
    <p:extLst>
      <p:ext uri="{BB962C8B-B14F-4D97-AF65-F5344CB8AC3E}">
        <p14:creationId xmlns:p14="http://schemas.microsoft.com/office/powerpoint/2010/main" val="19608513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29C96A-AC30-F469-043C-26810135A4F1}"/>
              </a:ext>
            </a:extLst>
          </p:cNvPr>
          <p:cNvSpPr>
            <a:spLocks noGrp="1"/>
          </p:cNvSpPr>
          <p:nvPr>
            <p:ph type="sldNum" sz="quarter" idx="12"/>
          </p:nvPr>
        </p:nvSpPr>
        <p:spPr/>
        <p:txBody>
          <a:bodyPr/>
          <a:lstStyle/>
          <a:p>
            <a:fld id="{B6F15528-21DE-4FAA-801E-634DDDAF4B2B}" type="slidenum">
              <a:rPr lang="en-US" smtClean="0"/>
              <a:pPr/>
              <a:t>41</a:t>
            </a:fld>
            <a:endParaRPr lang="en-US"/>
          </a:p>
        </p:txBody>
      </p:sp>
      <p:sp>
        <p:nvSpPr>
          <p:cNvPr id="3" name="Text Placeholder 2">
            <a:extLst>
              <a:ext uri="{FF2B5EF4-FFF2-40B4-BE49-F238E27FC236}">
                <a16:creationId xmlns:a16="http://schemas.microsoft.com/office/drawing/2014/main" id="{4E04D605-EA67-3E47-0F3D-F3AA686E67EF}"/>
              </a:ext>
            </a:extLst>
          </p:cNvPr>
          <p:cNvSpPr>
            <a:spLocks noGrp="1"/>
          </p:cNvSpPr>
          <p:nvPr>
            <p:ph type="body" sz="quarter" idx="13"/>
          </p:nvPr>
        </p:nvSpPr>
        <p:spPr/>
        <p:txBody>
          <a:bodyPr/>
          <a:lstStyle/>
          <a:p>
            <a:r>
              <a:rPr lang="en-AU"/>
              <a:t>Programming Languages</a:t>
            </a:r>
          </a:p>
        </p:txBody>
      </p:sp>
      <p:sp>
        <p:nvSpPr>
          <p:cNvPr id="4" name="Text Placeholder 3">
            <a:extLst>
              <a:ext uri="{FF2B5EF4-FFF2-40B4-BE49-F238E27FC236}">
                <a16:creationId xmlns:a16="http://schemas.microsoft.com/office/drawing/2014/main" id="{CC3F428A-6AA2-2365-CA01-0A4B9D6B1891}"/>
              </a:ext>
            </a:extLst>
          </p:cNvPr>
          <p:cNvSpPr>
            <a:spLocks noGrp="1"/>
          </p:cNvSpPr>
          <p:nvPr>
            <p:ph type="body" sz="quarter" idx="14"/>
          </p:nvPr>
        </p:nvSpPr>
        <p:spPr>
          <a:xfrm>
            <a:off x="923029" y="2335295"/>
            <a:ext cx="8254554" cy="3562350"/>
          </a:xfrm>
        </p:spPr>
        <p:txBody>
          <a:bodyPr/>
          <a:lstStyle/>
          <a:p>
            <a:pPr marL="0" indent="0">
              <a:buNone/>
            </a:pPr>
            <a:r>
              <a:rPr lang="en-AU"/>
              <a:t>Have you heard of programming languages before?</a:t>
            </a:r>
          </a:p>
        </p:txBody>
      </p:sp>
    </p:spTree>
    <p:extLst>
      <p:ext uri="{BB962C8B-B14F-4D97-AF65-F5344CB8AC3E}">
        <p14:creationId xmlns:p14="http://schemas.microsoft.com/office/powerpoint/2010/main" val="18430136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61542-BB55-6B00-5C4F-9E49722B6D0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A77246-E2A5-5016-54C3-3A6631126C52}"/>
              </a:ext>
            </a:extLst>
          </p:cNvPr>
          <p:cNvSpPr>
            <a:spLocks noGrp="1"/>
          </p:cNvSpPr>
          <p:nvPr>
            <p:ph type="sldNum" sz="quarter" idx="12"/>
          </p:nvPr>
        </p:nvSpPr>
        <p:spPr/>
        <p:txBody>
          <a:bodyPr/>
          <a:lstStyle/>
          <a:p>
            <a:fld id="{B6F15528-21DE-4FAA-801E-634DDDAF4B2B}" type="slidenum">
              <a:rPr lang="en-US" smtClean="0"/>
              <a:pPr/>
              <a:t>42</a:t>
            </a:fld>
            <a:endParaRPr lang="en-US"/>
          </a:p>
        </p:txBody>
      </p:sp>
      <p:sp>
        <p:nvSpPr>
          <p:cNvPr id="3" name="Text Placeholder 2">
            <a:extLst>
              <a:ext uri="{FF2B5EF4-FFF2-40B4-BE49-F238E27FC236}">
                <a16:creationId xmlns:a16="http://schemas.microsoft.com/office/drawing/2014/main" id="{73828A9E-ABEB-D688-FF58-59ABA5493D5A}"/>
              </a:ext>
            </a:extLst>
          </p:cNvPr>
          <p:cNvSpPr>
            <a:spLocks noGrp="1"/>
          </p:cNvSpPr>
          <p:nvPr>
            <p:ph type="body" sz="quarter" idx="13"/>
          </p:nvPr>
        </p:nvSpPr>
        <p:spPr/>
        <p:txBody>
          <a:bodyPr/>
          <a:lstStyle/>
          <a:p>
            <a:r>
              <a:rPr lang="en-AU"/>
              <a:t>Programming Languages</a:t>
            </a:r>
          </a:p>
        </p:txBody>
      </p:sp>
      <p:sp>
        <p:nvSpPr>
          <p:cNvPr id="4" name="Text Placeholder 3">
            <a:extLst>
              <a:ext uri="{FF2B5EF4-FFF2-40B4-BE49-F238E27FC236}">
                <a16:creationId xmlns:a16="http://schemas.microsoft.com/office/drawing/2014/main" id="{0614970F-BC3F-5E50-6ECC-C02467FB7EEC}"/>
              </a:ext>
            </a:extLst>
          </p:cNvPr>
          <p:cNvSpPr>
            <a:spLocks noGrp="1"/>
          </p:cNvSpPr>
          <p:nvPr>
            <p:ph type="body" sz="quarter" idx="14"/>
          </p:nvPr>
        </p:nvSpPr>
        <p:spPr>
          <a:xfrm>
            <a:off x="358998" y="1809750"/>
            <a:ext cx="9152647" cy="630941"/>
          </a:xfrm>
        </p:spPr>
        <p:txBody>
          <a:bodyPr/>
          <a:lstStyle/>
          <a:p>
            <a:pPr marL="0" indent="0">
              <a:buNone/>
            </a:pPr>
            <a:r>
              <a:rPr lang="en-AU"/>
              <a:t>Programming languages can translate between human and computer language.</a:t>
            </a:r>
          </a:p>
        </p:txBody>
      </p:sp>
      <p:pic>
        <p:nvPicPr>
          <p:cNvPr id="8" name="Picture 7">
            <a:extLst>
              <a:ext uri="{FF2B5EF4-FFF2-40B4-BE49-F238E27FC236}">
                <a16:creationId xmlns:a16="http://schemas.microsoft.com/office/drawing/2014/main" id="{44DDE2CD-2769-2716-C5DC-7E396588E8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123" b="93238" l="60240" r="97930">
                        <a14:foregroundMark x1="91612" y1="18443" x2="67429" y2="12500"/>
                        <a14:foregroundMark x1="67429" y1="12500" x2="65033" y2="22336"/>
                        <a14:foregroundMark x1="65033" y1="22336" x2="66340" y2="83811"/>
                        <a14:foregroundMark x1="66340" y1="83811" x2="85730" y2="86680"/>
                        <a14:foregroundMark x1="85730" y1="86680" x2="93028" y2="84836"/>
                        <a14:foregroundMark x1="93028" y1="84836" x2="96950" y2="62500"/>
                        <a14:foregroundMark x1="96950" y1="62500" x2="95861" y2="47336"/>
                        <a14:foregroundMark x1="95861" y1="47336" x2="88998" y2="27664"/>
                        <a14:foregroundMark x1="88998" y1="27664" x2="91068" y2="19057"/>
                        <a14:foregroundMark x1="75926" y1="7172" x2="66776" y2="8811"/>
                        <a14:foregroundMark x1="66776" y1="8811" x2="62418" y2="35656"/>
                        <a14:foregroundMark x1="62418" y1="35656" x2="64924" y2="83197"/>
                        <a14:foregroundMark x1="64924" y1="83197" x2="67974" y2="89754"/>
                        <a14:foregroundMark x1="64706" y1="90164" x2="61765" y2="76434"/>
                        <a14:foregroundMark x1="61656" y1="49385" x2="61220" y2="65779"/>
                        <a14:foregroundMark x1="77015" y1="42008" x2="82571" y2="55328"/>
                        <a14:foregroundMark x1="76906" y1="61270" x2="84314" y2="73566"/>
                        <a14:foregroundMark x1="98148" y1="59631" x2="98366" y2="65779"/>
                        <a14:foregroundMark x1="85185" y1="63730" x2="82135" y2="64959"/>
                        <a14:foregroundMark x1="79412" y1="69672" x2="87364" y2="64549"/>
                        <a14:foregroundMark x1="87364" y1="64549" x2="78540" y2="68238"/>
                        <a14:foregroundMark x1="78540" y1="68238" x2="83660" y2="67418"/>
                        <a14:foregroundMark x1="80174" y1="61680" x2="82462" y2="61680"/>
                        <a14:foregroundMark x1="77887" y1="40369" x2="82026" y2="45492"/>
                        <a14:foregroundMark x1="76144" y1="44057" x2="76688" y2="46107"/>
                        <a14:foregroundMark x1="80937" y1="41189" x2="80937" y2="41189"/>
                        <a14:foregroundMark x1="82244" y1="47746" x2="79194" y2="37910"/>
                        <a14:foregroundMark x1="79194" y1="37910" x2="83551" y2="48361"/>
                        <a14:foregroundMark x1="83551" y1="48361" x2="83660" y2="47336"/>
                        <a14:foregroundMark x1="67647" y1="44467" x2="72440" y2="46516"/>
                        <a14:foregroundMark x1="72440" y1="65779" x2="75599" y2="66189"/>
                        <a14:foregroundMark x1="93791" y1="86680" x2="94444" y2="64139"/>
                        <a14:foregroundMark x1="68301" y1="93238" x2="68301" y2="93238"/>
                        <a14:foregroundMark x1="60458" y1="78074" x2="60458" y2="78074"/>
                        <a14:foregroundMark x1="60240" y1="23770" x2="60240" y2="23770"/>
                        <a14:foregroundMark x1="71895" y1="5123" x2="71895" y2="5123"/>
                        <a14:foregroundMark x1="76471" y1="40779" x2="76144" y2="49590"/>
                      </a14:backgroundRemoval>
                    </a14:imgEffect>
                  </a14:imgLayer>
                </a14:imgProps>
              </a:ext>
              <a:ext uri="{28A0092B-C50C-407E-A947-70E740481C1C}">
                <a14:useLocalDpi xmlns:a14="http://schemas.microsoft.com/office/drawing/2010/main" val="0"/>
              </a:ext>
            </a:extLst>
          </a:blip>
          <a:srcRect l="57610"/>
          <a:stretch>
            <a:fillRect/>
          </a:stretch>
        </p:blipFill>
        <p:spPr>
          <a:xfrm>
            <a:off x="5994846" y="2518183"/>
            <a:ext cx="3004597" cy="3767865"/>
          </a:xfrm>
          <a:prstGeom prst="rect">
            <a:avLst/>
          </a:prstGeom>
        </p:spPr>
      </p:pic>
      <p:pic>
        <p:nvPicPr>
          <p:cNvPr id="9" name="Picture 8">
            <a:extLst>
              <a:ext uri="{FF2B5EF4-FFF2-40B4-BE49-F238E27FC236}">
                <a16:creationId xmlns:a16="http://schemas.microsoft.com/office/drawing/2014/main" id="{DACCB150-C720-F6B2-8E57-887C9D1984C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2181" t="45306" r="42921" b="10370"/>
          <a:stretch>
            <a:fillRect/>
          </a:stretch>
        </p:blipFill>
        <p:spPr>
          <a:xfrm>
            <a:off x="1189646" y="3323800"/>
            <a:ext cx="4447583" cy="2469823"/>
          </a:xfrm>
          <a:prstGeom prst="rect">
            <a:avLst/>
          </a:prstGeom>
        </p:spPr>
      </p:pic>
      <p:sp>
        <p:nvSpPr>
          <p:cNvPr id="10" name="Text Placeholder 3">
            <a:extLst>
              <a:ext uri="{FF2B5EF4-FFF2-40B4-BE49-F238E27FC236}">
                <a16:creationId xmlns:a16="http://schemas.microsoft.com/office/drawing/2014/main" id="{A47FD39E-815D-C72B-A0A4-6D5454D669FA}"/>
              </a:ext>
            </a:extLst>
          </p:cNvPr>
          <p:cNvSpPr txBox="1">
            <a:spLocks/>
          </p:cNvSpPr>
          <p:nvPr/>
        </p:nvSpPr>
        <p:spPr>
          <a:xfrm>
            <a:off x="1780568" y="5677823"/>
            <a:ext cx="4035470" cy="630941"/>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000"/>
              <a:t>programming languages</a:t>
            </a:r>
          </a:p>
        </p:txBody>
      </p:sp>
      <p:sp>
        <p:nvSpPr>
          <p:cNvPr id="11" name="Text Placeholder 3">
            <a:extLst>
              <a:ext uri="{FF2B5EF4-FFF2-40B4-BE49-F238E27FC236}">
                <a16:creationId xmlns:a16="http://schemas.microsoft.com/office/drawing/2014/main" id="{2EB46516-9A33-802F-397D-CCB32A01907E}"/>
              </a:ext>
            </a:extLst>
          </p:cNvPr>
          <p:cNvSpPr txBox="1">
            <a:spLocks/>
          </p:cNvSpPr>
          <p:nvPr/>
        </p:nvSpPr>
        <p:spPr>
          <a:xfrm>
            <a:off x="6981708" y="5970577"/>
            <a:ext cx="4035470" cy="630941"/>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000"/>
              <a:t>block-based coding</a:t>
            </a:r>
          </a:p>
        </p:txBody>
      </p:sp>
    </p:spTree>
    <p:extLst>
      <p:ext uri="{BB962C8B-B14F-4D97-AF65-F5344CB8AC3E}">
        <p14:creationId xmlns:p14="http://schemas.microsoft.com/office/powerpoint/2010/main" val="2426581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B2F35B-8950-D73F-C05F-75F75EDD70C8}"/>
              </a:ext>
            </a:extLst>
          </p:cNvPr>
          <p:cNvSpPr>
            <a:spLocks noGrp="1"/>
          </p:cNvSpPr>
          <p:nvPr>
            <p:ph type="sldNum" sz="quarter" idx="12"/>
          </p:nvPr>
        </p:nvSpPr>
        <p:spPr/>
        <p:txBody>
          <a:bodyPr/>
          <a:lstStyle/>
          <a:p>
            <a:fld id="{B6F15528-21DE-4FAA-801E-634DDDAF4B2B}" type="slidenum">
              <a:rPr lang="en-US" smtClean="0"/>
              <a:pPr/>
              <a:t>43</a:t>
            </a:fld>
            <a:endParaRPr lang="en-US"/>
          </a:p>
        </p:txBody>
      </p:sp>
      <p:sp>
        <p:nvSpPr>
          <p:cNvPr id="3" name="Text Placeholder 2">
            <a:extLst>
              <a:ext uri="{FF2B5EF4-FFF2-40B4-BE49-F238E27FC236}">
                <a16:creationId xmlns:a16="http://schemas.microsoft.com/office/drawing/2014/main" id="{11582889-51E6-7B56-A506-EF1905DD5AED}"/>
              </a:ext>
            </a:extLst>
          </p:cNvPr>
          <p:cNvSpPr>
            <a:spLocks noGrp="1"/>
          </p:cNvSpPr>
          <p:nvPr>
            <p:ph type="body" sz="quarter" idx="13"/>
          </p:nvPr>
        </p:nvSpPr>
        <p:spPr/>
        <p:txBody>
          <a:bodyPr/>
          <a:lstStyle/>
          <a:p>
            <a:r>
              <a:rPr lang="en-AU" dirty="0"/>
              <a:t>Building Blossom’s Head</a:t>
            </a:r>
          </a:p>
        </p:txBody>
      </p:sp>
      <p:pic>
        <p:nvPicPr>
          <p:cNvPr id="5" name="Online Media 4" title="Outback Robots Lesson02 - Building Blossom's Spine">
            <a:hlinkClick r:id="" action="ppaction://media"/>
            <a:extLst>
              <a:ext uri="{FF2B5EF4-FFF2-40B4-BE49-F238E27FC236}">
                <a16:creationId xmlns:a16="http://schemas.microsoft.com/office/drawing/2014/main" id="{B305AC2A-9715-3C4C-34CE-564F0BFA31FC}"/>
              </a:ext>
            </a:extLst>
          </p:cNvPr>
          <p:cNvPicPr>
            <a:picLocks noRot="1" noChangeAspect="1"/>
          </p:cNvPicPr>
          <p:nvPr>
            <a:videoFile r:link="rId1"/>
          </p:nvPr>
        </p:nvPicPr>
        <p:blipFill>
          <a:blip r:embed="rId3"/>
          <a:stretch>
            <a:fillRect/>
          </a:stretch>
        </p:blipFill>
        <p:spPr>
          <a:xfrm>
            <a:off x="1314081" y="1772141"/>
            <a:ext cx="6679545" cy="5009659"/>
          </a:xfrm>
          <a:prstGeom prst="rect">
            <a:avLst/>
          </a:prstGeom>
        </p:spPr>
      </p:pic>
    </p:spTree>
    <p:extLst>
      <p:ext uri="{BB962C8B-B14F-4D97-AF65-F5344CB8AC3E}">
        <p14:creationId xmlns:p14="http://schemas.microsoft.com/office/powerpoint/2010/main" val="328627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B97A24-4F24-4975-821F-A4B6462162AB}"/>
              </a:ext>
            </a:extLst>
          </p:cNvPr>
          <p:cNvSpPr>
            <a:spLocks noGrp="1"/>
          </p:cNvSpPr>
          <p:nvPr>
            <p:ph type="sldNum" sz="quarter" idx="12"/>
          </p:nvPr>
        </p:nvSpPr>
        <p:spPr/>
        <p:txBody>
          <a:bodyPr/>
          <a:lstStyle/>
          <a:p>
            <a:fld id="{B6F15528-21DE-4FAA-801E-634DDDAF4B2B}" type="slidenum">
              <a:rPr lang="en-US" smtClean="0"/>
              <a:pPr/>
              <a:t>44</a:t>
            </a:fld>
            <a:endParaRPr lang="en-US"/>
          </a:p>
        </p:txBody>
      </p:sp>
      <p:sp>
        <p:nvSpPr>
          <p:cNvPr id="3" name="Text Placeholder 2">
            <a:extLst>
              <a:ext uri="{FF2B5EF4-FFF2-40B4-BE49-F238E27FC236}">
                <a16:creationId xmlns:a16="http://schemas.microsoft.com/office/drawing/2014/main" id="{FE14E713-6BC5-3AB2-173A-0DAB0C79E036}"/>
              </a:ext>
            </a:extLst>
          </p:cNvPr>
          <p:cNvSpPr>
            <a:spLocks noGrp="1"/>
          </p:cNvSpPr>
          <p:nvPr>
            <p:ph type="body" sz="quarter" idx="13"/>
          </p:nvPr>
        </p:nvSpPr>
        <p:spPr/>
        <p:txBody>
          <a:bodyPr/>
          <a:lstStyle/>
          <a:p>
            <a:r>
              <a:rPr lang="en-AU"/>
              <a:t>Extension: Sensor Input Data</a:t>
            </a:r>
          </a:p>
        </p:txBody>
      </p:sp>
      <p:sp>
        <p:nvSpPr>
          <p:cNvPr id="4" name="Text Placeholder 3">
            <a:extLst>
              <a:ext uri="{FF2B5EF4-FFF2-40B4-BE49-F238E27FC236}">
                <a16:creationId xmlns:a16="http://schemas.microsoft.com/office/drawing/2014/main" id="{71BA7513-5F79-86CD-AD03-0E452E592FE0}"/>
              </a:ext>
            </a:extLst>
          </p:cNvPr>
          <p:cNvSpPr>
            <a:spLocks noGrp="1"/>
          </p:cNvSpPr>
          <p:nvPr>
            <p:ph type="body" sz="quarter" idx="14"/>
          </p:nvPr>
        </p:nvSpPr>
        <p:spPr>
          <a:xfrm>
            <a:off x="489395" y="1746278"/>
            <a:ext cx="9116517" cy="4448456"/>
          </a:xfrm>
        </p:spPr>
        <p:txBody>
          <a:bodyPr/>
          <a:lstStyle/>
          <a:p>
            <a:r>
              <a:rPr lang="en-AU" sz="2400" dirty="0"/>
              <a:t>let students go to the sensor input page on Blossom’s interface</a:t>
            </a:r>
          </a:p>
          <a:p>
            <a:r>
              <a:rPr lang="en-AU" sz="2400" dirty="0"/>
              <a:t>let students inspect the data from the ultrasonic sensor and how it changes as they move their hand towards it or further away</a:t>
            </a:r>
          </a:p>
          <a:p>
            <a:r>
              <a:rPr lang="en-AU" sz="2400" dirty="0"/>
              <a:t>sensor data to diagram</a:t>
            </a:r>
          </a:p>
          <a:p>
            <a:pPr lvl="1"/>
            <a:r>
              <a:rPr lang="en-AU" sz="2400" dirty="0"/>
              <a:t>let students measure the distance from their hand to the sensor with a ruler and plot it in a diagram (x-axis: distance, y-axis: the number of the sensor input data on the web interface)</a:t>
            </a:r>
          </a:p>
        </p:txBody>
      </p:sp>
      <p:graphicFrame>
        <p:nvGraphicFramePr>
          <p:cNvPr id="5" name="Table 4">
            <a:extLst>
              <a:ext uri="{FF2B5EF4-FFF2-40B4-BE49-F238E27FC236}">
                <a16:creationId xmlns:a16="http://schemas.microsoft.com/office/drawing/2014/main" id="{612509AF-09BC-F8B8-9B02-95B6C7C0DF15}"/>
              </a:ext>
            </a:extLst>
          </p:cNvPr>
          <p:cNvGraphicFramePr>
            <a:graphicFrameLocks noGrp="1"/>
          </p:cNvGraphicFramePr>
          <p:nvPr>
            <p:extLst>
              <p:ext uri="{D42A27DB-BD31-4B8C-83A1-F6EECF244321}">
                <p14:modId xmlns:p14="http://schemas.microsoft.com/office/powerpoint/2010/main" val="849654564"/>
              </p:ext>
            </p:extLst>
          </p:nvPr>
        </p:nvGraphicFramePr>
        <p:xfrm>
          <a:off x="716438" y="5239542"/>
          <a:ext cx="3139126" cy="895985"/>
        </p:xfrm>
        <a:graphic>
          <a:graphicData uri="http://schemas.openxmlformats.org/drawingml/2006/table">
            <a:tbl>
              <a:tblPr firstRow="1" bandRow="1">
                <a:tableStyleId>{5C22544A-7EE6-4342-B048-85BDC9FD1C3A}</a:tableStyleId>
              </a:tblPr>
              <a:tblGrid>
                <a:gridCol w="1159496">
                  <a:extLst>
                    <a:ext uri="{9D8B030D-6E8A-4147-A177-3AD203B41FA5}">
                      <a16:colId xmlns:a16="http://schemas.microsoft.com/office/drawing/2014/main" val="3502440457"/>
                    </a:ext>
                  </a:extLst>
                </a:gridCol>
                <a:gridCol w="659876">
                  <a:extLst>
                    <a:ext uri="{9D8B030D-6E8A-4147-A177-3AD203B41FA5}">
                      <a16:colId xmlns:a16="http://schemas.microsoft.com/office/drawing/2014/main" val="173600943"/>
                    </a:ext>
                  </a:extLst>
                </a:gridCol>
                <a:gridCol w="386499">
                  <a:extLst>
                    <a:ext uri="{9D8B030D-6E8A-4147-A177-3AD203B41FA5}">
                      <a16:colId xmlns:a16="http://schemas.microsoft.com/office/drawing/2014/main" val="2102157215"/>
                    </a:ext>
                  </a:extLst>
                </a:gridCol>
                <a:gridCol w="433633">
                  <a:extLst>
                    <a:ext uri="{9D8B030D-6E8A-4147-A177-3AD203B41FA5}">
                      <a16:colId xmlns:a16="http://schemas.microsoft.com/office/drawing/2014/main" val="2890222796"/>
                    </a:ext>
                  </a:extLst>
                </a:gridCol>
                <a:gridCol w="499622">
                  <a:extLst>
                    <a:ext uri="{9D8B030D-6E8A-4147-A177-3AD203B41FA5}">
                      <a16:colId xmlns:a16="http://schemas.microsoft.com/office/drawing/2014/main" val="1293687801"/>
                    </a:ext>
                  </a:extLst>
                </a:gridCol>
              </a:tblGrid>
              <a:tr h="370840">
                <a:tc>
                  <a:txBody>
                    <a:bodyPr/>
                    <a:lstStyle/>
                    <a:p>
                      <a:r>
                        <a:rPr lang="en-AU" dirty="0"/>
                        <a:t>Distance from hand to sensor in cm</a:t>
                      </a:r>
                    </a:p>
                  </a:txBody>
                  <a:tcPr/>
                </a:tc>
                <a:tc>
                  <a:txBody>
                    <a:bodyPr/>
                    <a:lstStyle/>
                    <a:p>
                      <a:r>
                        <a:rPr lang="en-AU" dirty="0"/>
                        <a:t>5</a:t>
                      </a:r>
                    </a:p>
                  </a:txBody>
                  <a:tcPr/>
                </a:tc>
                <a:tc>
                  <a:txBody>
                    <a:bodyPr/>
                    <a:lstStyle/>
                    <a:p>
                      <a:r>
                        <a:rPr lang="en-AU" dirty="0"/>
                        <a:t>10</a:t>
                      </a:r>
                    </a:p>
                  </a:txBody>
                  <a:tcPr/>
                </a:tc>
                <a:tc>
                  <a:txBody>
                    <a:bodyPr/>
                    <a:lstStyle/>
                    <a:p>
                      <a:r>
                        <a:rPr lang="en-AU" dirty="0"/>
                        <a:t>20</a:t>
                      </a:r>
                    </a:p>
                  </a:txBody>
                  <a:tcPr/>
                </a:tc>
                <a:tc>
                  <a:txBody>
                    <a:bodyPr/>
                    <a:lstStyle/>
                    <a:p>
                      <a:r>
                        <a:rPr lang="en-AU" dirty="0"/>
                        <a:t>50</a:t>
                      </a:r>
                    </a:p>
                  </a:txBody>
                  <a:tcPr/>
                </a:tc>
                <a:extLst>
                  <a:ext uri="{0D108BD9-81ED-4DB2-BD59-A6C34878D82A}">
                    <a16:rowId xmlns:a16="http://schemas.microsoft.com/office/drawing/2014/main" val="2587408174"/>
                  </a:ext>
                </a:extLst>
              </a:tr>
              <a:tr h="370840">
                <a:tc>
                  <a:txBody>
                    <a:bodyPr/>
                    <a:lstStyle/>
                    <a:p>
                      <a:r>
                        <a:rPr lang="en-AU" dirty="0"/>
                        <a:t>Sensor input data</a:t>
                      </a:r>
                    </a:p>
                  </a:txBody>
                  <a:tcPr/>
                </a:tc>
                <a:tc>
                  <a:txBody>
                    <a:bodyPr/>
                    <a:lstStyle/>
                    <a:p>
                      <a:r>
                        <a:rPr lang="en-AU" dirty="0"/>
                        <a:t>X (let students measure)</a:t>
                      </a:r>
                    </a:p>
                  </a:txBody>
                  <a:tcPr/>
                </a:tc>
                <a:tc>
                  <a:txBody>
                    <a:bodyPr/>
                    <a:lstStyle/>
                    <a:p>
                      <a:r>
                        <a:rPr lang="en-AU" dirty="0"/>
                        <a:t>~ 2x</a:t>
                      </a:r>
                    </a:p>
                  </a:txBody>
                  <a:tcPr/>
                </a:tc>
                <a:tc>
                  <a:txBody>
                    <a:bodyPr/>
                    <a:lstStyle/>
                    <a:p>
                      <a:r>
                        <a:rPr lang="en-AU" dirty="0"/>
                        <a:t>~ 4x</a:t>
                      </a:r>
                    </a:p>
                  </a:txBody>
                  <a:tcPr/>
                </a:tc>
                <a:tc>
                  <a:txBody>
                    <a:bodyPr/>
                    <a:lstStyle/>
                    <a:p>
                      <a:r>
                        <a:rPr lang="en-AU" dirty="0"/>
                        <a:t>~ 10x</a:t>
                      </a:r>
                    </a:p>
                  </a:txBody>
                  <a:tcPr/>
                </a:tc>
                <a:extLst>
                  <a:ext uri="{0D108BD9-81ED-4DB2-BD59-A6C34878D82A}">
                    <a16:rowId xmlns:a16="http://schemas.microsoft.com/office/drawing/2014/main" val="438531496"/>
                  </a:ext>
                </a:extLst>
              </a:tr>
            </a:tbl>
          </a:graphicData>
        </a:graphic>
      </p:graphicFrame>
      <p:graphicFrame>
        <p:nvGraphicFramePr>
          <p:cNvPr id="8" name="Chart 7">
            <a:extLst>
              <a:ext uri="{FF2B5EF4-FFF2-40B4-BE49-F238E27FC236}">
                <a16:creationId xmlns:a16="http://schemas.microsoft.com/office/drawing/2014/main" id="{6C12AD8F-DE7C-20C0-6C04-272B304E839E}"/>
              </a:ext>
            </a:extLst>
          </p:cNvPr>
          <p:cNvGraphicFramePr/>
          <p:nvPr>
            <p:extLst>
              <p:ext uri="{D42A27DB-BD31-4B8C-83A1-F6EECF244321}">
                <p14:modId xmlns:p14="http://schemas.microsoft.com/office/powerpoint/2010/main" val="1777689417"/>
              </p:ext>
            </p:extLst>
          </p:nvPr>
        </p:nvGraphicFramePr>
        <p:xfrm>
          <a:off x="4565191" y="4813324"/>
          <a:ext cx="3464876" cy="19684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376673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69CEA0-799B-EDE8-37EE-698D48F4D498}"/>
              </a:ext>
            </a:extLst>
          </p:cNvPr>
          <p:cNvSpPr>
            <a:spLocks noGrp="1"/>
          </p:cNvSpPr>
          <p:nvPr>
            <p:ph type="sldNum" sz="quarter" idx="12"/>
          </p:nvPr>
        </p:nvSpPr>
        <p:spPr/>
        <p:txBody>
          <a:bodyPr/>
          <a:lstStyle/>
          <a:p>
            <a:fld id="{B6F15528-21DE-4FAA-801E-634DDDAF4B2B}" type="slidenum">
              <a:rPr lang="en-US" smtClean="0"/>
              <a:pPr/>
              <a:t>45</a:t>
            </a:fld>
            <a:endParaRPr lang="en-US"/>
          </a:p>
        </p:txBody>
      </p:sp>
      <p:sp>
        <p:nvSpPr>
          <p:cNvPr id="3" name="Text Placeholder 2">
            <a:extLst>
              <a:ext uri="{FF2B5EF4-FFF2-40B4-BE49-F238E27FC236}">
                <a16:creationId xmlns:a16="http://schemas.microsoft.com/office/drawing/2014/main" id="{1D6B8CCC-9C28-B7D1-15A5-CE9BDAC951C9}"/>
              </a:ext>
            </a:extLst>
          </p:cNvPr>
          <p:cNvSpPr>
            <a:spLocks noGrp="1"/>
          </p:cNvSpPr>
          <p:nvPr>
            <p:ph type="body" sz="quarter" idx="13"/>
          </p:nvPr>
        </p:nvSpPr>
        <p:spPr/>
        <p:txBody>
          <a:bodyPr/>
          <a:lstStyle/>
          <a:p>
            <a:r>
              <a:rPr lang="en-AU" dirty="0"/>
              <a:t>Survey</a:t>
            </a:r>
          </a:p>
        </p:txBody>
      </p:sp>
      <p:sp>
        <p:nvSpPr>
          <p:cNvPr id="4" name="Text Placeholder 3">
            <a:extLst>
              <a:ext uri="{FF2B5EF4-FFF2-40B4-BE49-F238E27FC236}">
                <a16:creationId xmlns:a16="http://schemas.microsoft.com/office/drawing/2014/main" id="{70839B51-47EF-47FA-85C6-18FE78E56A86}"/>
              </a:ext>
            </a:extLst>
          </p:cNvPr>
          <p:cNvSpPr>
            <a:spLocks noGrp="1"/>
          </p:cNvSpPr>
          <p:nvPr>
            <p:ph type="body" sz="quarter" idx="14"/>
          </p:nvPr>
        </p:nvSpPr>
        <p:spPr/>
        <p:txBody>
          <a:bodyPr/>
          <a:lstStyle/>
          <a:p>
            <a:endParaRPr lang="en-AU" dirty="0"/>
          </a:p>
        </p:txBody>
      </p:sp>
      <p:pic>
        <p:nvPicPr>
          <p:cNvPr id="5" name="Picture 4">
            <a:extLst>
              <a:ext uri="{FF2B5EF4-FFF2-40B4-BE49-F238E27FC236}">
                <a16:creationId xmlns:a16="http://schemas.microsoft.com/office/drawing/2014/main" id="{2D184FC1-552E-0EF0-B069-E6F3FFEF0B18}"/>
              </a:ext>
            </a:extLst>
          </p:cNvPr>
          <p:cNvPicPr>
            <a:picLocks noChangeAspect="1"/>
          </p:cNvPicPr>
          <p:nvPr/>
        </p:nvPicPr>
        <p:blipFill>
          <a:blip r:embed="rId2"/>
          <a:stretch>
            <a:fillRect/>
          </a:stretch>
        </p:blipFill>
        <p:spPr>
          <a:xfrm>
            <a:off x="2290834" y="1659810"/>
            <a:ext cx="5324331" cy="4648954"/>
          </a:xfrm>
          <a:prstGeom prst="rect">
            <a:avLst/>
          </a:prstGeom>
        </p:spPr>
      </p:pic>
    </p:spTree>
    <p:extLst>
      <p:ext uri="{BB962C8B-B14F-4D97-AF65-F5344CB8AC3E}">
        <p14:creationId xmlns:p14="http://schemas.microsoft.com/office/powerpoint/2010/main" val="23809672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582BD5-EC09-14E5-893E-C5C274C85C52}"/>
              </a:ext>
            </a:extLst>
          </p:cNvPr>
          <p:cNvSpPr>
            <a:spLocks noGrp="1"/>
          </p:cNvSpPr>
          <p:nvPr>
            <p:ph type="sldNum" sz="quarter" idx="12"/>
          </p:nvPr>
        </p:nvSpPr>
        <p:spPr/>
        <p:txBody>
          <a:bodyPr/>
          <a:lstStyle/>
          <a:p>
            <a:fld id="{B6F15528-21DE-4FAA-801E-634DDDAF4B2B}" type="slidenum">
              <a:rPr lang="en-US" smtClean="0"/>
              <a:pPr/>
              <a:t>46</a:t>
            </a:fld>
            <a:endParaRPr lang="en-US"/>
          </a:p>
        </p:txBody>
      </p:sp>
      <p:sp>
        <p:nvSpPr>
          <p:cNvPr id="3" name="Text Placeholder 2">
            <a:extLst>
              <a:ext uri="{FF2B5EF4-FFF2-40B4-BE49-F238E27FC236}">
                <a16:creationId xmlns:a16="http://schemas.microsoft.com/office/drawing/2014/main" id="{D2ACF639-98EC-4A28-89B2-203CC839DC7F}"/>
              </a:ext>
            </a:extLst>
          </p:cNvPr>
          <p:cNvSpPr>
            <a:spLocks noGrp="1"/>
          </p:cNvSpPr>
          <p:nvPr>
            <p:ph type="body" sz="quarter" idx="13"/>
          </p:nvPr>
        </p:nvSpPr>
        <p:spPr/>
        <p:txBody>
          <a:bodyPr/>
          <a:lstStyle/>
          <a:p>
            <a:r>
              <a:rPr lang="en-AU" dirty="0"/>
              <a:t>Summary – From Signals to Data</a:t>
            </a:r>
          </a:p>
        </p:txBody>
      </p:sp>
      <p:sp>
        <p:nvSpPr>
          <p:cNvPr id="4" name="Text Placeholder 3">
            <a:extLst>
              <a:ext uri="{FF2B5EF4-FFF2-40B4-BE49-F238E27FC236}">
                <a16:creationId xmlns:a16="http://schemas.microsoft.com/office/drawing/2014/main" id="{99A9327E-91AF-83E6-4C6A-6DDB46972762}"/>
              </a:ext>
            </a:extLst>
          </p:cNvPr>
          <p:cNvSpPr>
            <a:spLocks noGrp="1"/>
          </p:cNvSpPr>
          <p:nvPr>
            <p:ph type="body" sz="quarter" idx="14"/>
          </p:nvPr>
        </p:nvSpPr>
        <p:spPr/>
        <p:txBody>
          <a:bodyPr/>
          <a:lstStyle/>
          <a:p>
            <a:r>
              <a:rPr lang="en-AU" dirty="0"/>
              <a:t>What are sensors?</a:t>
            </a:r>
          </a:p>
          <a:p>
            <a:pPr lvl="1"/>
            <a:r>
              <a:rPr lang="en-AU" dirty="0"/>
              <a:t>Parts of machines that help them sense things around them (take in information from the environment).</a:t>
            </a:r>
          </a:p>
          <a:p>
            <a:r>
              <a:rPr lang="en-AU" dirty="0"/>
              <a:t>Types of sensors</a:t>
            </a:r>
          </a:p>
          <a:p>
            <a:pPr lvl="1"/>
            <a:r>
              <a:rPr lang="en-AU" dirty="0"/>
              <a:t>A lot of different sensors exist, let students name a few (e.g., temperature sensor, camera, microphone, </a:t>
            </a:r>
          </a:p>
          <a:p>
            <a:endParaRPr lang="en-AU" dirty="0"/>
          </a:p>
        </p:txBody>
      </p:sp>
    </p:spTree>
    <p:extLst>
      <p:ext uri="{BB962C8B-B14F-4D97-AF65-F5344CB8AC3E}">
        <p14:creationId xmlns:p14="http://schemas.microsoft.com/office/powerpoint/2010/main" val="41731470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F8547-4529-499C-1FB0-316730E0450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BD1D65-70A5-DB21-61B7-E78641A37354}"/>
              </a:ext>
            </a:extLst>
          </p:cNvPr>
          <p:cNvSpPr>
            <a:spLocks noGrp="1"/>
          </p:cNvSpPr>
          <p:nvPr>
            <p:ph type="sldNum" sz="quarter" idx="12"/>
          </p:nvPr>
        </p:nvSpPr>
        <p:spPr/>
        <p:txBody>
          <a:bodyPr/>
          <a:lstStyle/>
          <a:p>
            <a:fld id="{B6F15528-21DE-4FAA-801E-634DDDAF4B2B}" type="slidenum">
              <a:rPr lang="en-AU" noProof="0" smtClean="0"/>
              <a:pPr/>
              <a:t>47</a:t>
            </a:fld>
            <a:endParaRPr lang="en-AU" noProof="0"/>
          </a:p>
        </p:txBody>
      </p:sp>
      <p:sp>
        <p:nvSpPr>
          <p:cNvPr id="3" name="Text Placeholder 2">
            <a:extLst>
              <a:ext uri="{FF2B5EF4-FFF2-40B4-BE49-F238E27FC236}">
                <a16:creationId xmlns:a16="http://schemas.microsoft.com/office/drawing/2014/main" id="{C906EDA2-EC1A-42EE-3287-D95B8E0584C7}"/>
              </a:ext>
            </a:extLst>
          </p:cNvPr>
          <p:cNvSpPr>
            <a:spLocks noGrp="1"/>
          </p:cNvSpPr>
          <p:nvPr>
            <p:ph type="body" sz="quarter" idx="13"/>
          </p:nvPr>
        </p:nvSpPr>
        <p:spPr>
          <a:xfrm>
            <a:off x="489396" y="675788"/>
            <a:ext cx="6094284" cy="952500"/>
          </a:xfrm>
        </p:spPr>
        <p:txBody>
          <a:bodyPr/>
          <a:lstStyle/>
          <a:p>
            <a:r>
              <a:rPr lang="en-AU" noProof="0" dirty="0"/>
              <a:t>Lesson 2 -</a:t>
            </a:r>
          </a:p>
          <a:p>
            <a:r>
              <a:rPr lang="en-AU" noProof="0" dirty="0"/>
              <a:t>Student success criteria</a:t>
            </a:r>
          </a:p>
        </p:txBody>
      </p:sp>
      <p:sp>
        <p:nvSpPr>
          <p:cNvPr id="4" name="Text Placeholder 3">
            <a:extLst>
              <a:ext uri="{FF2B5EF4-FFF2-40B4-BE49-F238E27FC236}">
                <a16:creationId xmlns:a16="http://schemas.microsoft.com/office/drawing/2014/main" id="{F4ACF84D-5114-A799-9C4F-C3CC6B29AF1E}"/>
              </a:ext>
            </a:extLst>
          </p:cNvPr>
          <p:cNvSpPr>
            <a:spLocks noGrp="1"/>
          </p:cNvSpPr>
          <p:nvPr>
            <p:ph type="body" sz="quarter" idx="14"/>
          </p:nvPr>
        </p:nvSpPr>
        <p:spPr>
          <a:xfrm>
            <a:off x="414780" y="2010242"/>
            <a:ext cx="9247694" cy="3562350"/>
          </a:xfrm>
        </p:spPr>
        <p:txBody>
          <a:bodyPr/>
          <a:lstStyle/>
          <a:p>
            <a:r>
              <a:rPr lang="en-AU" sz="1800" noProof="0" dirty="0"/>
              <a:t>I can explain what sensors are used for inside of robots and other machines.</a:t>
            </a:r>
          </a:p>
          <a:p>
            <a:r>
              <a:rPr lang="en-AU" sz="1800" noProof="0" dirty="0"/>
              <a:t>I can name three different types of sensors and what they measure.</a:t>
            </a:r>
          </a:p>
          <a:p>
            <a:r>
              <a:rPr lang="en-AU" sz="1800" noProof="0" dirty="0"/>
              <a:t>I can outline the order of processing </a:t>
            </a:r>
            <a:r>
              <a:rPr lang="en-AU" sz="1800" dirty="0"/>
              <a:t>inside the Blossom robot that is needed to turn environmental input into an action. </a:t>
            </a:r>
            <a:r>
              <a:rPr lang="en-AU" sz="1400" dirty="0"/>
              <a:t>(input → sensor → computer with code → motor position → movement)</a:t>
            </a:r>
            <a:endParaRPr lang="en-AU" sz="1800" dirty="0"/>
          </a:p>
          <a:p>
            <a:r>
              <a:rPr lang="en-AU" sz="1800" dirty="0"/>
              <a:t>I can describe how computers use electricity to communicate information with off- and on-states (0/1).</a:t>
            </a:r>
            <a:endParaRPr lang="en-AU" sz="1800" noProof="0" dirty="0"/>
          </a:p>
          <a:p>
            <a:r>
              <a:rPr lang="en-AU" sz="1800" dirty="0"/>
              <a:t>I can tell what a bit and byte are.</a:t>
            </a:r>
          </a:p>
          <a:p>
            <a:r>
              <a:rPr lang="en-AU" sz="1800" dirty="0"/>
              <a:t>I can encode and decode a short word in binary using the class chart.</a:t>
            </a:r>
          </a:p>
          <a:p>
            <a:r>
              <a:rPr lang="en-AU" sz="1800" dirty="0"/>
              <a:t>I can explain that a programming languages are used to translate between human (natural) language and computer (binary) language.</a:t>
            </a:r>
            <a:endParaRPr lang="en-AU" sz="1800" noProof="0" dirty="0"/>
          </a:p>
        </p:txBody>
      </p:sp>
    </p:spTree>
    <p:extLst>
      <p:ext uri="{BB962C8B-B14F-4D97-AF65-F5344CB8AC3E}">
        <p14:creationId xmlns:p14="http://schemas.microsoft.com/office/powerpoint/2010/main" val="34391333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9CE9FC-1BAC-3AC6-42B3-0FDE54699F51}"/>
              </a:ext>
            </a:extLst>
          </p:cNvPr>
          <p:cNvSpPr>
            <a:spLocks noGrp="1"/>
          </p:cNvSpPr>
          <p:nvPr>
            <p:ph type="sldNum" sz="quarter" idx="12"/>
          </p:nvPr>
        </p:nvSpPr>
        <p:spPr/>
        <p:txBody>
          <a:bodyPr/>
          <a:lstStyle/>
          <a:p>
            <a:fld id="{B6F15528-21DE-4FAA-801E-634DDDAF4B2B}" type="slidenum">
              <a:rPr lang="en-AU" noProof="0" smtClean="0"/>
              <a:pPr/>
              <a:t>48</a:t>
            </a:fld>
            <a:endParaRPr lang="en-AU" noProof="0"/>
          </a:p>
        </p:txBody>
      </p:sp>
      <p:sp>
        <p:nvSpPr>
          <p:cNvPr id="3" name="Text Placeholder 2">
            <a:extLst>
              <a:ext uri="{FF2B5EF4-FFF2-40B4-BE49-F238E27FC236}">
                <a16:creationId xmlns:a16="http://schemas.microsoft.com/office/drawing/2014/main" id="{B718FE30-23A8-AFDD-958C-2AFAA59B5734}"/>
              </a:ext>
            </a:extLst>
          </p:cNvPr>
          <p:cNvSpPr>
            <a:spLocks noGrp="1"/>
          </p:cNvSpPr>
          <p:nvPr>
            <p:ph type="body" sz="quarter" idx="13"/>
          </p:nvPr>
        </p:nvSpPr>
        <p:spPr>
          <a:xfrm>
            <a:off x="489396" y="313566"/>
            <a:ext cx="5505450" cy="952500"/>
          </a:xfrm>
        </p:spPr>
        <p:txBody>
          <a:bodyPr/>
          <a:lstStyle/>
          <a:p>
            <a:pPr>
              <a:lnSpc>
                <a:spcPct val="100000"/>
              </a:lnSpc>
            </a:pPr>
            <a:r>
              <a:rPr lang="en-AU" noProof="0" dirty="0"/>
              <a:t>Summary </a:t>
            </a:r>
            <a:r>
              <a:rPr lang="en-AU" sz="2800" noProof="0" dirty="0"/>
              <a:t>– </a:t>
            </a:r>
            <a:br>
              <a:rPr lang="en-AU" sz="2800" noProof="0" dirty="0"/>
            </a:br>
            <a:r>
              <a:rPr lang="en-AU" sz="2800" noProof="0" dirty="0"/>
              <a:t>Sensing the World</a:t>
            </a:r>
            <a:endParaRPr lang="en-AU" noProof="0" dirty="0"/>
          </a:p>
        </p:txBody>
      </p:sp>
      <p:sp>
        <p:nvSpPr>
          <p:cNvPr id="4" name="Text Placeholder 3">
            <a:extLst>
              <a:ext uri="{FF2B5EF4-FFF2-40B4-BE49-F238E27FC236}">
                <a16:creationId xmlns:a16="http://schemas.microsoft.com/office/drawing/2014/main" id="{B463E487-B00A-BEE0-0687-C8749E4C9DEF}"/>
              </a:ext>
            </a:extLst>
          </p:cNvPr>
          <p:cNvSpPr>
            <a:spLocks noGrp="1"/>
          </p:cNvSpPr>
          <p:nvPr>
            <p:ph type="body" sz="quarter" idx="14"/>
          </p:nvPr>
        </p:nvSpPr>
        <p:spPr>
          <a:xfrm>
            <a:off x="489395" y="1801600"/>
            <a:ext cx="8993969" cy="3562350"/>
          </a:xfrm>
        </p:spPr>
        <p:txBody>
          <a:bodyPr vert="horz" lIns="91440" tIns="45720" rIns="91440" bIns="45720" rtlCol="0" anchor="t">
            <a:noAutofit/>
          </a:bodyPr>
          <a:lstStyle/>
          <a:p>
            <a:r>
              <a:rPr lang="en-AU" noProof="0" dirty="0"/>
              <a:t>What are sensors?</a:t>
            </a:r>
          </a:p>
          <a:p>
            <a:pPr marL="386080" lvl="1" indent="-147955"/>
            <a:r>
              <a:rPr lang="en-AU" sz="2000" dirty="0"/>
              <a:t>parts of robots (and other machines) that notice things in the world around them</a:t>
            </a:r>
          </a:p>
          <a:p>
            <a:r>
              <a:rPr lang="en-AU" dirty="0"/>
              <a:t>Sensor types</a:t>
            </a:r>
          </a:p>
          <a:p>
            <a:r>
              <a:rPr lang="en-AU" dirty="0"/>
              <a:t>Control Process in Blossom: From environmental input (e.g. approaching hand) to movement</a:t>
            </a:r>
          </a:p>
          <a:p>
            <a:pPr lvl="1"/>
            <a:r>
              <a:rPr lang="en-AU" dirty="0"/>
              <a:t>hand -&gt; ultrasonic sensor</a:t>
            </a:r>
          </a:p>
          <a:p>
            <a:r>
              <a:rPr lang="en-AU" dirty="0"/>
              <a:t>How do computers communicate</a:t>
            </a:r>
          </a:p>
          <a:p>
            <a:r>
              <a:rPr lang="en-AU" dirty="0"/>
              <a:t>What is a bit, what is a byte?</a:t>
            </a:r>
          </a:p>
          <a:p>
            <a:r>
              <a:rPr lang="en-AU" dirty="0"/>
              <a:t>What are programming languages?</a:t>
            </a:r>
          </a:p>
        </p:txBody>
      </p:sp>
    </p:spTree>
    <p:extLst>
      <p:ext uri="{BB962C8B-B14F-4D97-AF65-F5344CB8AC3E}">
        <p14:creationId xmlns:p14="http://schemas.microsoft.com/office/powerpoint/2010/main" val="2852150750"/>
      </p:ext>
    </p:extLst>
  </p:cSld>
  <p:clrMapOvr>
    <a:masterClrMapping/>
  </p:clrMapOvr>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2157dbb-e8bd-40dc-8d00-3f08c234ac47}" enabled="0" method="" siteId="{72157dbb-e8bd-40dc-8d00-3f08c234ac47}" removed="1"/>
</clbl:labelList>
</file>

<file path=docProps/app.xml><?xml version="1.0" encoding="utf-8"?>
<Properties xmlns="http://schemas.openxmlformats.org/officeDocument/2006/extended-properties" xmlns:vt="http://schemas.openxmlformats.org/officeDocument/2006/docPropsVTypes">
  <TotalTime>5</TotalTime>
  <Words>4237</Words>
  <Application>Microsoft Office PowerPoint</Application>
  <PresentationFormat>A4 Paper (210x297 mm)</PresentationFormat>
  <Paragraphs>580</Paragraphs>
  <Slides>48</Slides>
  <Notes>12</Notes>
  <HiddenSlides>4</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Berlin Sans FB Demi</vt:lpstr>
      <vt:lpstr>Calibri</vt:lpstr>
      <vt:lpstr>Arial</vt:lpstr>
      <vt:lpstr>Cambria Math</vt:lpstr>
      <vt:lpstr>Wingdings</vt:lpstr>
      <vt:lpstr>Aptos</vt:lpstr>
      <vt:lpstr>Berlin Sans FB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Cute Abstract Aesthetic Chronology Timeline Infographic</dc:title>
  <dc:creator>Sophia Jäger</dc:creator>
  <cp:lastModifiedBy>Ben Kelly</cp:lastModifiedBy>
  <cp:revision>6</cp:revision>
  <dcterms:created xsi:type="dcterms:W3CDTF">2006-08-16T00:00:00Z</dcterms:created>
  <dcterms:modified xsi:type="dcterms:W3CDTF">2026-05-11T01:00:40Z</dcterms:modified>
  <dc:identifier>DAGuyFn6prM</dc:identifier>
</cp:coreProperties>
</file>