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5F_A65501DF.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3F_61B102E3.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4A_F9378899.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57_6412206D.xml" ContentType="application/vnd.ms-powerpoint.comments+xml"/>
  <Override PartName="/ppt/comments/modernComment_14F_E6649D18.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44_AA215403.xml" ContentType="application/vnd.ms-powerpoint.comments+xml"/>
  <Override PartName="/ppt/notesSlides/notesSlide12.xml" ContentType="application/vnd.openxmlformats-officedocument.presentationml.notesSlide+xml"/>
  <Override PartName="/ppt/comments/modernComment_145_57F57EE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65"/>
  </p:notesMasterIdLst>
  <p:sldIdLst>
    <p:sldId id="256" r:id="rId2"/>
    <p:sldId id="389" r:id="rId3"/>
    <p:sldId id="388" r:id="rId4"/>
    <p:sldId id="387" r:id="rId5"/>
    <p:sldId id="391" r:id="rId6"/>
    <p:sldId id="390" r:id="rId7"/>
    <p:sldId id="397" r:id="rId8"/>
    <p:sldId id="351" r:id="rId9"/>
    <p:sldId id="352" r:id="rId10"/>
    <p:sldId id="353" r:id="rId11"/>
    <p:sldId id="359" r:id="rId12"/>
    <p:sldId id="309" r:id="rId13"/>
    <p:sldId id="336" r:id="rId14"/>
    <p:sldId id="312" r:id="rId15"/>
    <p:sldId id="398" r:id="rId16"/>
    <p:sldId id="346" r:id="rId17"/>
    <p:sldId id="339" r:id="rId18"/>
    <p:sldId id="385" r:id="rId19"/>
    <p:sldId id="317" r:id="rId20"/>
    <p:sldId id="372" r:id="rId21"/>
    <p:sldId id="350" r:id="rId22"/>
    <p:sldId id="319" r:id="rId23"/>
    <p:sldId id="368" r:id="rId24"/>
    <p:sldId id="375" r:id="rId25"/>
    <p:sldId id="330" r:id="rId26"/>
    <p:sldId id="374" r:id="rId27"/>
    <p:sldId id="340" r:id="rId28"/>
    <p:sldId id="369" r:id="rId29"/>
    <p:sldId id="341" r:id="rId30"/>
    <p:sldId id="373" r:id="rId31"/>
    <p:sldId id="342" r:id="rId32"/>
    <p:sldId id="343" r:id="rId33"/>
    <p:sldId id="376" r:id="rId34"/>
    <p:sldId id="377" r:id="rId35"/>
    <p:sldId id="354" r:id="rId36"/>
    <p:sldId id="334" r:id="rId37"/>
    <p:sldId id="326" r:id="rId38"/>
    <p:sldId id="333" r:id="rId39"/>
    <p:sldId id="322" r:id="rId40"/>
    <p:sldId id="335" r:id="rId41"/>
    <p:sldId id="378" r:id="rId42"/>
    <p:sldId id="379" r:id="rId43"/>
    <p:sldId id="324" r:id="rId44"/>
    <p:sldId id="370" r:id="rId45"/>
    <p:sldId id="393" r:id="rId46"/>
    <p:sldId id="392" r:id="rId47"/>
    <p:sldId id="356" r:id="rId48"/>
    <p:sldId id="323" r:id="rId49"/>
    <p:sldId id="381" r:id="rId50"/>
    <p:sldId id="380" r:id="rId51"/>
    <p:sldId id="325" r:id="rId52"/>
    <p:sldId id="394" r:id="rId53"/>
    <p:sldId id="382" r:id="rId54"/>
    <p:sldId id="358" r:id="rId55"/>
    <p:sldId id="357" r:id="rId56"/>
    <p:sldId id="327" r:id="rId57"/>
    <p:sldId id="331" r:id="rId58"/>
    <p:sldId id="395" r:id="rId59"/>
    <p:sldId id="371" r:id="rId60"/>
    <p:sldId id="386" r:id="rId61"/>
    <p:sldId id="383" r:id="rId62"/>
    <p:sldId id="384" r:id="rId63"/>
    <p:sldId id="355" r:id="rId64"/>
  </p:sldIdLst>
  <p:sldSz cx="9906000" cy="6858000" type="A4"/>
  <p:notesSz cx="7104063" cy="10234613"/>
  <p:embeddedFontLst>
    <p:embeddedFont>
      <p:font typeface="Bagel Fat One" panose="020B0604020202020204" charset="-127"/>
      <p:regular r:id="rId66"/>
    </p:embeddedFont>
    <p:embeddedFont>
      <p:font typeface="Berlin Sans FB" panose="020E0602020502020306" pitchFamily="34" charset="0"/>
      <p:regular r:id="rId67"/>
      <p:bold r:id="rId68"/>
    </p:embeddedFont>
    <p:embeddedFont>
      <p:font typeface="Berlin Sans FB Demi" panose="020E0802020502020306" pitchFamily="34" charset="0"/>
      <p:bold r:id="rId69"/>
    </p:embeddedFont>
    <p:embeddedFont>
      <p:font typeface="Genty Sans" panose="020B0604020202020204" charset="0"/>
      <p:regular r:id="rId70"/>
    </p:embeddedFont>
  </p:embeddedFontLst>
  <p:defaultTextStyle>
    <a:defPPr>
      <a:defRPr lang="en-US"/>
    </a:defPPr>
    <a:lvl1pPr marL="0" algn="l" defTabSz="574700" rtl="0" eaLnBrk="1" latinLnBrk="0" hangingPunct="1">
      <a:defRPr sz="1131" kern="1200">
        <a:solidFill>
          <a:schemeClr val="tx1"/>
        </a:solidFill>
        <a:latin typeface="+mn-lt"/>
        <a:ea typeface="+mn-ea"/>
        <a:cs typeface="+mn-cs"/>
      </a:defRPr>
    </a:lvl1pPr>
    <a:lvl2pPr marL="287350" algn="l" defTabSz="574700" rtl="0" eaLnBrk="1" latinLnBrk="0" hangingPunct="1">
      <a:defRPr sz="1131" kern="1200">
        <a:solidFill>
          <a:schemeClr val="tx1"/>
        </a:solidFill>
        <a:latin typeface="+mn-lt"/>
        <a:ea typeface="+mn-ea"/>
        <a:cs typeface="+mn-cs"/>
      </a:defRPr>
    </a:lvl2pPr>
    <a:lvl3pPr marL="574700" algn="l" defTabSz="574700" rtl="0" eaLnBrk="1" latinLnBrk="0" hangingPunct="1">
      <a:defRPr sz="1131" kern="1200">
        <a:solidFill>
          <a:schemeClr val="tx1"/>
        </a:solidFill>
        <a:latin typeface="+mn-lt"/>
        <a:ea typeface="+mn-ea"/>
        <a:cs typeface="+mn-cs"/>
      </a:defRPr>
    </a:lvl3pPr>
    <a:lvl4pPr marL="862051" algn="l" defTabSz="574700" rtl="0" eaLnBrk="1" latinLnBrk="0" hangingPunct="1">
      <a:defRPr sz="1131" kern="1200">
        <a:solidFill>
          <a:schemeClr val="tx1"/>
        </a:solidFill>
        <a:latin typeface="+mn-lt"/>
        <a:ea typeface="+mn-ea"/>
        <a:cs typeface="+mn-cs"/>
      </a:defRPr>
    </a:lvl4pPr>
    <a:lvl5pPr marL="1149401" algn="l" defTabSz="574700" rtl="0" eaLnBrk="1" latinLnBrk="0" hangingPunct="1">
      <a:defRPr sz="1131" kern="1200">
        <a:solidFill>
          <a:schemeClr val="tx1"/>
        </a:solidFill>
        <a:latin typeface="+mn-lt"/>
        <a:ea typeface="+mn-ea"/>
        <a:cs typeface="+mn-cs"/>
      </a:defRPr>
    </a:lvl5pPr>
    <a:lvl6pPr marL="1436751" algn="l" defTabSz="574700" rtl="0" eaLnBrk="1" latinLnBrk="0" hangingPunct="1">
      <a:defRPr sz="1131" kern="1200">
        <a:solidFill>
          <a:schemeClr val="tx1"/>
        </a:solidFill>
        <a:latin typeface="+mn-lt"/>
        <a:ea typeface="+mn-ea"/>
        <a:cs typeface="+mn-cs"/>
      </a:defRPr>
    </a:lvl6pPr>
    <a:lvl7pPr marL="1724101" algn="l" defTabSz="574700" rtl="0" eaLnBrk="1" latinLnBrk="0" hangingPunct="1">
      <a:defRPr sz="1131" kern="1200">
        <a:solidFill>
          <a:schemeClr val="tx1"/>
        </a:solidFill>
        <a:latin typeface="+mn-lt"/>
        <a:ea typeface="+mn-ea"/>
        <a:cs typeface="+mn-cs"/>
      </a:defRPr>
    </a:lvl7pPr>
    <a:lvl8pPr marL="2011451" algn="l" defTabSz="574700" rtl="0" eaLnBrk="1" latinLnBrk="0" hangingPunct="1">
      <a:defRPr sz="1131" kern="1200">
        <a:solidFill>
          <a:schemeClr val="tx1"/>
        </a:solidFill>
        <a:latin typeface="+mn-lt"/>
        <a:ea typeface="+mn-ea"/>
        <a:cs typeface="+mn-cs"/>
      </a:defRPr>
    </a:lvl8pPr>
    <a:lvl9pPr marL="2298802" algn="l" defTabSz="574700" rtl="0" eaLnBrk="1" latinLnBrk="0" hangingPunct="1">
      <a:defRPr sz="1131"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D0B7887-EE53-488C-A1BF-B63D51E7DEF8}">
          <p14:sldIdLst>
            <p14:sldId id="256"/>
          </p14:sldIdLst>
        </p14:section>
        <p14:section name="How to Use the Slide Deck" id="{F15FEAF4-41EE-430E-9F4A-BDE0E89D1F3E}">
          <p14:sldIdLst>
            <p14:sldId id="389"/>
            <p14:sldId id="388"/>
            <p14:sldId id="387"/>
            <p14:sldId id="391"/>
            <p14:sldId id="390"/>
          </p14:sldIdLst>
        </p14:section>
        <p14:section name="Lesson Overview" id="{316B897A-24B9-4C7D-825B-7F48659A5314}">
          <p14:sldIdLst>
            <p14:sldId id="397"/>
            <p14:sldId id="351"/>
            <p14:sldId id="352"/>
            <p14:sldId id="353"/>
            <p14:sldId id="359"/>
          </p14:sldIdLst>
        </p14:section>
        <p14:section name="Introduction" id="{872E96F2-1C39-4F19-99AC-8CB8086603D4}">
          <p14:sldIdLst>
            <p14:sldId id="309"/>
            <p14:sldId id="336"/>
            <p14:sldId id="312"/>
            <p14:sldId id="398"/>
            <p14:sldId id="346"/>
            <p14:sldId id="339"/>
            <p14:sldId id="385"/>
          </p14:sldIdLst>
        </p14:section>
        <p14:section name="What are Robots?" id="{C63360E1-7A53-4821-BDB5-E7BE21142F4C}">
          <p14:sldIdLst>
            <p14:sldId id="317"/>
            <p14:sldId id="372"/>
            <p14:sldId id="350"/>
            <p14:sldId id="319"/>
            <p14:sldId id="368"/>
            <p14:sldId id="375"/>
            <p14:sldId id="330"/>
            <p14:sldId id="374"/>
            <p14:sldId id="340"/>
            <p14:sldId id="369"/>
            <p14:sldId id="341"/>
            <p14:sldId id="373"/>
            <p14:sldId id="342"/>
            <p14:sldId id="343"/>
          </p14:sldIdLst>
        </p14:section>
        <p14:section name="Working with Blossom" id="{86BC2E0D-7914-4100-B0C8-54ACA8EADABD}">
          <p14:sldIdLst>
            <p14:sldId id="376"/>
            <p14:sldId id="377"/>
            <p14:sldId id="354"/>
            <p14:sldId id="334"/>
          </p14:sldIdLst>
        </p14:section>
        <p14:section name="Parts of a Robot" id="{6A809E91-7AFF-46E8-8075-91475F7DDE5C}">
          <p14:sldIdLst>
            <p14:sldId id="326"/>
            <p14:sldId id="333"/>
            <p14:sldId id="322"/>
            <p14:sldId id="335"/>
            <p14:sldId id="378"/>
            <p14:sldId id="379"/>
            <p14:sldId id="324"/>
            <p14:sldId id="370"/>
            <p14:sldId id="393"/>
            <p14:sldId id="392"/>
            <p14:sldId id="356"/>
            <p14:sldId id="323"/>
            <p14:sldId id="381"/>
            <p14:sldId id="380"/>
            <p14:sldId id="325"/>
            <p14:sldId id="394"/>
            <p14:sldId id="382"/>
          </p14:sldIdLst>
        </p14:section>
        <p14:section name="Making a motor move" id="{D6F06E8A-F70B-4A57-B0B9-60348717A963}">
          <p14:sldIdLst>
            <p14:sldId id="358"/>
            <p14:sldId id="357"/>
          </p14:sldIdLst>
        </p14:section>
        <p14:section name="Robot Use Discussion" id="{4B2E5A45-452F-42DE-BE1C-17D3B39A6E41}">
          <p14:sldIdLst>
            <p14:sldId id="327"/>
            <p14:sldId id="331"/>
            <p14:sldId id="395"/>
          </p14:sldIdLst>
        </p14:section>
        <p14:section name="Wrap Up" id="{85C9C7DE-C9E5-404F-B6C1-4A2C78765023}">
          <p14:sldIdLst>
            <p14:sldId id="371"/>
            <p14:sldId id="386"/>
            <p14:sldId id="383"/>
            <p14:sldId id="384"/>
            <p14:sldId id="355"/>
          </p14:sldIdLst>
        </p14:section>
      </p14:sectionLst>
    </p:ext>
    <p:ext uri="{EFAFB233-063F-42B5-8137-9DF3F51BA10A}">
      <p15:sldGuideLst xmlns:p15="http://schemas.microsoft.com/office/powerpoint/2012/main">
        <p15:guide id="1" orient="horz" pos="777" userDrawn="1">
          <p15:clr>
            <a:srgbClr val="A4A3A4"/>
          </p15:clr>
        </p15:guide>
        <p15:guide id="2" pos="3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118331-30BF-BD9E-22F5-240C9400A628}" name="Sophia Jaeger" initials="SJ" userId="S::jaeg0019@flinders.edu.au::cd671728-153b-43d2-8153-a89315e48cfc" providerId="AD"/>
  <p188:author id="{DE215789-CFDA-6D65-0321-FCCCA613B87E}" name="luca.leisten@gess.ethz.ch" initials="lu" userId="S::urn:spo:guest#luca.leisten@gess.ethz.ch::" providerId="AD"/>
  <p188:author id="{93503EC7-DE3F-5247-5425-2DAADBC45961}" name="Nathan Caruana" initials="NC" userId="S::caru0092@flinders.edu.au::8127e05c-6dca-40e5-92aa-d771d5dae507" providerId="AD"/>
  <p188:author id="{D5EEB4D4-1C6E-56FE-7676-F28F4FF861FC}" name="olmuss@student.ethz.ch" initials="ol" userId="S::urn:spo:guest#olmuss@student.ethz.ch::"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334"/>
    <a:srgbClr val="555253"/>
    <a:srgbClr val="0A090B"/>
    <a:srgbClr val="2B2527"/>
    <a:srgbClr val="233A17"/>
    <a:srgbClr val="C49A0B"/>
    <a:srgbClr val="B9B585"/>
    <a:srgbClr val="954501"/>
    <a:srgbClr val="C07319"/>
    <a:srgbClr val="C98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005" y="39"/>
      </p:cViewPr>
      <p:guideLst>
        <p:guide orient="horz" pos="777"/>
        <p:guide pos="37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8/10/relationships/authors" Target="authors.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a Jaeger" userId="cd671728-153b-43d2-8153-a89315e48cfc" providerId="ADAL" clId="{4108DB21-E8EE-4783-A79B-AFF5CD9BBC9F}"/>
    <pc:docChg chg="modSld">
      <pc:chgData name="Sophia Jaeger" userId="cd671728-153b-43d2-8153-a89315e48cfc" providerId="ADAL" clId="{4108DB21-E8EE-4783-A79B-AFF5CD9BBC9F}" dt="2026-08-04T20:48:17.870" v="1" actId="34476"/>
      <pc:docMkLst>
        <pc:docMk/>
      </pc:docMkLst>
      <pc:sldChg chg="mod modShow">
        <pc:chgData name="Sophia Jaeger" userId="cd671728-153b-43d2-8153-a89315e48cfc" providerId="ADAL" clId="{4108DB21-E8EE-4783-A79B-AFF5CD9BBC9F}" dt="2026-08-04T20:48:17.870" v="1" actId="34476"/>
        <pc:sldMkLst>
          <pc:docMk/>
          <pc:sldMk cId="3625298368" sldId="387"/>
        </pc:sldMkLst>
      </pc:sldChg>
      <pc:sldChg chg="mod modShow">
        <pc:chgData name="Sophia Jaeger" userId="cd671728-153b-43d2-8153-a89315e48cfc" providerId="ADAL" clId="{4108DB21-E8EE-4783-A79B-AFF5CD9BBC9F}" dt="2026-08-04T20:48:12.089" v="0" actId="34476"/>
        <pc:sldMkLst>
          <pc:docMk/>
          <pc:sldMk cId="4125403365" sldId="388"/>
        </pc:sldMkLst>
      </pc:sldChg>
      <pc:sldChg chg="mod modShow">
        <pc:chgData name="Sophia Jaeger" userId="cd671728-153b-43d2-8153-a89315e48cfc" providerId="ADAL" clId="{4108DB21-E8EE-4783-A79B-AFF5CD9BBC9F}" dt="2026-08-04T20:48:17.870" v="1" actId="34476"/>
        <pc:sldMkLst>
          <pc:docMk/>
          <pc:sldMk cId="3727831980" sldId="390"/>
        </pc:sldMkLst>
      </pc:sldChg>
      <pc:sldChg chg="mod modShow">
        <pc:chgData name="Sophia Jaeger" userId="cd671728-153b-43d2-8153-a89315e48cfc" providerId="ADAL" clId="{4108DB21-E8EE-4783-A79B-AFF5CD9BBC9F}" dt="2026-08-04T20:48:17.870" v="1" actId="34476"/>
        <pc:sldMkLst>
          <pc:docMk/>
          <pc:sldMk cId="807249347" sldId="391"/>
        </pc:sldMkLst>
      </pc:sldChg>
    </pc:docChg>
  </pc:docChgLst>
</pc:chgInfo>
</file>

<file path=ppt/comments/modernComment_13F_61B102E3.xml><?xml version="1.0" encoding="utf-8"?>
<p188:cmLst xmlns:a="http://schemas.openxmlformats.org/drawingml/2006/main" xmlns:r="http://schemas.openxmlformats.org/officeDocument/2006/relationships" xmlns:p188="http://schemas.microsoft.com/office/powerpoint/2018/8/main">
  <p188:cm id="{9AD3B32A-560A-4A4A-AD66-34AAD0708A1F}" authorId="{DE215789-CFDA-6D65-0321-FCCCA613B87E}" created="2026-02-24T09:22:29.681">
    <ac:deMkLst xmlns:ac="http://schemas.microsoft.com/office/drawing/2013/main/command">
      <pc:docMk xmlns:pc="http://schemas.microsoft.com/office/powerpoint/2013/main/command"/>
      <pc:sldMk xmlns:pc="http://schemas.microsoft.com/office/powerpoint/2013/main/command" cId="1638990563" sldId="319"/>
      <ac:spMk id="4" creationId="{166EED6A-4DD7-0A34-E355-DD502A96E490}"/>
    </ac:deMkLst>
    <p188:txBody>
      <a:bodyPr/>
      <a:lstStyle/>
      <a:p>
        <a:r>
          <a:rPr lang="de-DE"/>
          <a:t>add more questions / discussions with students. E.g., on the types of robots slide they could ask students if students already saw any of these robots before. Keep in mind that this will happen naturally (maybe) and will take extra time</a:t>
        </a:r>
      </a:p>
    </p188:txBody>
  </p188:cm>
</p188:cmLst>
</file>

<file path=ppt/comments/modernComment_14A_F9378899.xml><?xml version="1.0" encoding="utf-8"?>
<p188:cmLst xmlns:a="http://schemas.openxmlformats.org/drawingml/2006/main" xmlns:r="http://schemas.openxmlformats.org/officeDocument/2006/relationships" xmlns:p188="http://schemas.microsoft.com/office/powerpoint/2018/8/main">
  <p188:cm id="{CF89273D-C563-40F0-A26E-7D11BD7C2343}" authorId="{DE215789-CFDA-6D65-0321-FCCCA613B87E}" created="2026-02-24T09:22:55.933">
    <ac:txMkLst xmlns:ac="http://schemas.microsoft.com/office/drawing/2013/main/command">
      <pc:docMk xmlns:pc="http://schemas.microsoft.com/office/powerpoint/2013/main/command"/>
      <pc:sldMk xmlns:pc="http://schemas.microsoft.com/office/powerpoint/2013/main/command" cId="4181166233" sldId="330"/>
      <ac:spMk id="8" creationId="{5D6941F6-A6D2-FBD3-9648-D8AAE10CEE0A}"/>
      <ac:txMk cp="21" len="46">
        <ac:context len="103" hash="1017742400"/>
      </ac:txMk>
    </ac:txMkLst>
    <p188:pos x="1020318" y="624355"/>
    <p188:txBody>
      <a:bodyPr/>
      <a:lstStyle/>
      <a:p>
        <a:r>
          <a:rPr lang="de-DE"/>
          <a:t>easier language</a:t>
        </a:r>
      </a:p>
    </p188:txBody>
  </p188:cm>
  <p188:cm id="{93FD8B99-8F65-4484-9864-FEEE6000A547}" authorId="{DE215789-CFDA-6D65-0321-FCCCA613B87E}" created="2026-02-24T09:24:02.108">
    <ac:txMkLst xmlns:ac="http://schemas.microsoft.com/office/drawing/2013/main/command">
      <pc:docMk xmlns:pc="http://schemas.microsoft.com/office/powerpoint/2013/main/command"/>
      <pc:sldMk xmlns:pc="http://schemas.microsoft.com/office/powerpoint/2013/main/command" cId="4181166233" sldId="330"/>
      <ac:spMk id="7" creationId="{9D42D324-5B9F-8387-056E-EF445365D6D1}"/>
      <ac:txMk cp="0" len="110">
        <ac:context len="111" hash="18413981"/>
      </ac:txMk>
    </ac:txMkLst>
    <p188:pos x="3338322" y="624355"/>
    <p188:replyLst>
      <p188:reply id="{23C2E31C-47C0-4B7B-B90A-AF5533A20918}" authorId="{DE215789-CFDA-6D65-0321-FCCCA613B87E}" created="2026-02-24T09:24:20.265">
        <p188:txBody>
          <a:bodyPr/>
          <a:lstStyle/>
          <a:p>
            <a:r>
              <a:rPr lang="de-DE"/>
              <a:t>not needed to introduce words humanoid and zoomorphic</a:t>
            </a:r>
          </a:p>
        </p188:txBody>
      </p188:reply>
    </p188:replyLst>
    <p188:txBody>
      <a:bodyPr/>
      <a:lstStyle/>
      <a:p>
        <a:r>
          <a:rPr lang="de-DE"/>
          <a:t>easier language: e.g. Some of these robots look like humans (e.g., they have faces), other can look like an animal, or something else</a:t>
        </a:r>
      </a:p>
    </p188:txBody>
  </p188:cm>
</p188:cmLst>
</file>

<file path=ppt/comments/modernComment_14F_E6649D18.xml><?xml version="1.0" encoding="utf-8"?>
<p188:cmLst xmlns:a="http://schemas.openxmlformats.org/drawingml/2006/main" xmlns:r="http://schemas.openxmlformats.org/officeDocument/2006/relationships" xmlns:p188="http://schemas.microsoft.com/office/powerpoint/2018/8/main">
  <p188:cm id="{67BA6F86-B883-46AF-9EB9-8F416EE7020B}" authorId="{DE215789-CFDA-6D65-0321-FCCCA613B87E}" created="2026-02-24T09:28:17.568">
    <ac:deMkLst xmlns:ac="http://schemas.microsoft.com/office/drawing/2013/main/command">
      <pc:docMk xmlns:pc="http://schemas.microsoft.com/office/powerpoint/2013/main/command"/>
      <pc:sldMk xmlns:pc="http://schemas.microsoft.com/office/powerpoint/2013/main/command" cId="3865353496" sldId="335"/>
      <ac:picMk id="6" creationId="{28ABA019-3023-4C81-A72C-06E020C8710B}"/>
    </ac:deMkLst>
    <p188:txBody>
      <a:bodyPr/>
      <a:lstStyle/>
      <a:p>
        <a:r>
          <a:rPr lang="de-DE"/>
          <a:t>this might not be needed here</a:t>
        </a:r>
      </a:p>
    </p188:txBody>
  </p188:cm>
</p188:cmLst>
</file>

<file path=ppt/comments/modernComment_15F_A65501DF.xml><?xml version="1.0" encoding="utf-8"?>
<p188:cmLst xmlns:a="http://schemas.openxmlformats.org/drawingml/2006/main" xmlns:r="http://schemas.openxmlformats.org/officeDocument/2006/relationships" xmlns:p188="http://schemas.microsoft.com/office/powerpoint/2018/8/main">
  <p188:cm id="{01EEF4AF-7FC9-423F-A645-98126D12FECD}" authorId="{DE215789-CFDA-6D65-0321-FCCCA613B87E}" created="2026-02-24T09:15:41.348">
    <ac:txMkLst xmlns:ac="http://schemas.microsoft.com/office/drawing/2013/main/command">
      <pc:docMk xmlns:pc="http://schemas.microsoft.com/office/powerpoint/2013/main/command"/>
      <pc:sldMk xmlns:pc="http://schemas.microsoft.com/office/powerpoint/2013/main/command" cId="2790588895" sldId="351"/>
      <ac:spMk id="6" creationId="{73E62CC9-1B28-18A7-CC52-50EB57FDE7EA}"/>
      <ac:txMk cp="19" len="19">
        <ac:context len="577" hash="3373623260"/>
      </ac:txMk>
    </ac:txMkLst>
    <p188:pos x="2327910" y="703638"/>
    <p188:txBody>
      <a:bodyPr/>
      <a:lstStyle/>
      <a:p>
        <a:r>
          <a:rPr lang="de-DE"/>
          <a:t>I had a discussion about this with teachers yesterday and we agreed that it would have been better to let student self-select their groups to increase motivation. maybe something to consider</a:t>
        </a:r>
      </a:p>
    </p188:txBody>
  </p188:cm>
</p188:cmLst>
</file>

<file path=ppt/comments/modernComment_144_AA215403.xml><?xml version="1.0" encoding="utf-8"?>
<p188:cmLst xmlns:a="http://schemas.openxmlformats.org/drawingml/2006/main" xmlns:r="http://schemas.openxmlformats.org/officeDocument/2006/relationships" xmlns:p188="http://schemas.microsoft.com/office/powerpoint/2018/8/main">
  <p188:cm id="{2DEB3D35-0B6B-43AB-8324-F601A0C74253}" authorId="{DE215789-CFDA-6D65-0321-FCCCA613B87E}" created="2026-02-24T09:28:56.337">
    <ac:txMkLst xmlns:ac="http://schemas.microsoft.com/office/drawing/2013/main/command">
      <pc:docMk xmlns:pc="http://schemas.microsoft.com/office/powerpoint/2013/main/command"/>
      <pc:sldMk xmlns:pc="http://schemas.microsoft.com/office/powerpoint/2013/main/command" cId="2854310915" sldId="324"/>
      <ac:spMk id="4" creationId="{43AFC808-A5C2-36C8-639B-2977984A9BEE}"/>
      <ac:txMk cp="9" len="21">
        <ac:context len="225" hash="3660514954"/>
      </ac:txMk>
    </ac:txMkLst>
    <p188:pos x="4447794" y="356774"/>
    <p188:replyLst>
      <p188:reply id="{845B389B-C256-4229-85F9-029C558B811B}" authorId="{DE215789-CFDA-6D65-0321-FCCCA613B87E}" created="2026-02-24T09:29:04.963">
        <p188:txBody>
          <a:bodyPr/>
          <a:lstStyle/>
          <a:p>
            <a:r>
              <a:rPr lang="de-DE"/>
              <a:t>e.g., collect information</a:t>
            </a:r>
          </a:p>
        </p188:txBody>
      </p188:reply>
    </p188:replyLst>
    <p188:txBody>
      <a:bodyPr/>
      <a:lstStyle/>
      <a:p>
        <a:r>
          <a:rPr lang="de-DE"/>
          <a:t>easier language</a:t>
        </a:r>
      </a:p>
    </p188:txBody>
  </p188:cm>
  <p188:cm id="{7AF3D5BB-C438-4E53-88EE-A6C275EDEF88}" authorId="{DE215789-CFDA-6D65-0321-FCCCA613B87E}" created="2026-02-24T09:29:38.466">
    <ac:deMkLst xmlns:ac="http://schemas.microsoft.com/office/drawing/2013/main/command">
      <pc:docMk xmlns:pc="http://schemas.microsoft.com/office/powerpoint/2013/main/command"/>
      <pc:sldMk xmlns:pc="http://schemas.microsoft.com/office/powerpoint/2013/main/command" cId="2854310915" sldId="324"/>
      <ac:spMk id="4" creationId="{43AFC808-A5C2-36C8-639B-2977984A9BEE}"/>
    </ac:deMkLst>
    <p188:txBody>
      <a:bodyPr/>
      <a:lstStyle/>
      <a:p>
        <a:r>
          <a:rPr lang="de-DE"/>
          <a:t>maybe dont call it ultrasonic sensor but simply distance sensor?</a:t>
        </a:r>
      </a:p>
    </p188:txBody>
  </p188:cm>
</p188:cmLst>
</file>

<file path=ppt/comments/modernComment_145_57F57EE5.xml><?xml version="1.0" encoding="utf-8"?>
<p188:cmLst xmlns:a="http://schemas.openxmlformats.org/drawingml/2006/main" xmlns:r="http://schemas.openxmlformats.org/officeDocument/2006/relationships" xmlns:p188="http://schemas.microsoft.com/office/powerpoint/2018/8/main">
  <p188:cm id="{290553D0-D830-44EE-886A-20577985CB0E}" authorId="{DE215789-CFDA-6D65-0321-FCCCA613B87E}" created="2026-02-24T09:30:32.454">
    <ac:txMkLst xmlns:ac="http://schemas.microsoft.com/office/drawing/2013/main/command">
      <pc:docMk xmlns:pc="http://schemas.microsoft.com/office/powerpoint/2013/main/command"/>
      <pc:sldMk xmlns:pc="http://schemas.microsoft.com/office/powerpoint/2013/main/command" cId="1475706597" sldId="325"/>
      <ac:spMk id="4" creationId="{EA1998B7-3AED-A9BB-3F43-1D52755FC4FF}"/>
      <ac:txMk cp="12" len="15">
        <ac:context len="55" hash="2139668457"/>
      </ac:txMk>
    </ac:txMkLst>
    <p188:pos x="4159007" y="378000"/>
    <p188:txBody>
      <a:bodyPr/>
      <a:lstStyle/>
      <a:p>
        <a:r>
          <a:rPr lang="de-DE"/>
          <a:t>motors and computer?</a:t>
        </a:r>
      </a:p>
    </p188:txBody>
  </p188:cm>
</p188:cmLst>
</file>

<file path=ppt/comments/modernComment_157_6412206D.xml><?xml version="1.0" encoding="utf-8"?>
<p188:cmLst xmlns:a="http://schemas.openxmlformats.org/drawingml/2006/main" xmlns:r="http://schemas.openxmlformats.org/officeDocument/2006/relationships" xmlns:p188="http://schemas.microsoft.com/office/powerpoint/2018/8/main">
  <p188:cm id="{AF961A0D-F851-4993-83A6-D7612B6C77EE}" authorId="{DE215789-CFDA-6D65-0321-FCCCA613B87E}" created="2026-02-24T09:26:27.734">
    <ac:txMkLst xmlns:ac="http://schemas.microsoft.com/office/drawing/2013/main/command">
      <pc:docMk xmlns:pc="http://schemas.microsoft.com/office/powerpoint/2013/main/command"/>
      <pc:sldMk xmlns:pc="http://schemas.microsoft.com/office/powerpoint/2013/main/command" cId="1678909549" sldId="343"/>
      <ac:spMk id="4" creationId="{75BB7406-A469-1B6A-B5F5-53BA4CD4201D}"/>
      <ac:txMk cp="35" len="6">
        <ac:context len="54" hash="1066985216"/>
      </ac:txMk>
    </ac:txMkLst>
    <p188:pos x="5963412" y="346864"/>
    <p188:replyLst>
      <p188:reply id="{5189931C-14A7-481D-86D5-FF71B7CA9ED2}" authorId="{93503EC7-DE3F-5247-5425-2DAADBC45961}" created="2026-03-13T21:56:49.852">
        <p188:txBody>
          <a:bodyPr/>
          <a:lstStyle/>
          <a:p>
            <a:r>
              <a:rPr lang="en-AU"/>
              <a:t>I know! We got stuck on this. We could do “thinks” or ‘makes decisions’</a:t>
            </a:r>
          </a:p>
        </p188:txBody>
      </p188:reply>
    </p188:replyLst>
    <p188:txBody>
      <a:bodyPr/>
      <a:lstStyle/>
      <a:p>
        <a:r>
          <a:rPr lang="de-DE"/>
          <a:t>watch out here, I know this is done for easy language, but describing machine intelligence with human verbs (like thinking) is actually one of the misconceptions that other research showed in children. That being said, I also used "think" in my definition of AI for kids because it is easy and I don't know how to describe it better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639"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36" y="1"/>
            <a:ext cx="3078639" cy="512763"/>
          </a:xfrm>
          <a:prstGeom prst="rect">
            <a:avLst/>
          </a:prstGeom>
        </p:spPr>
        <p:txBody>
          <a:bodyPr vert="horz" lIns="91440" tIns="45720" rIns="91440" bIns="45720" rtlCol="0"/>
          <a:lstStyle>
            <a:lvl1pPr algn="r">
              <a:defRPr sz="1200"/>
            </a:lvl1pPr>
          </a:lstStyle>
          <a:p>
            <a:fld id="{4F3F5AEF-4F6C-41E2-869B-89F90C9BC9CB}" type="datetimeFigureOut">
              <a:rPr lang="en-US" smtClean="0"/>
              <a:t>8/4/2026</a:t>
            </a:fld>
            <a:endParaRPr lang="en-US"/>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090" y="4926014"/>
            <a:ext cx="5683886"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721851"/>
            <a:ext cx="3078639"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36" y="9721851"/>
            <a:ext cx="3078639" cy="512763"/>
          </a:xfrm>
          <a:prstGeom prst="rect">
            <a:avLst/>
          </a:prstGeom>
        </p:spPr>
        <p:txBody>
          <a:bodyPr vert="horz" lIns="91440" tIns="45720" rIns="91440" bIns="45720" rtlCol="0" anchor="b"/>
          <a:lstStyle>
            <a:lvl1pPr algn="r">
              <a:defRPr sz="1200"/>
            </a:lvl1pPr>
          </a:lstStyle>
          <a:p>
            <a:fld id="{383E2FB7-BCAC-4152-98AC-87135F10653C}" type="slidenum">
              <a:rPr lang="en-US" smtClean="0"/>
              <a:t>‹#›</a:t>
            </a:fld>
            <a:endParaRPr lang="en-US"/>
          </a:p>
        </p:txBody>
      </p:sp>
    </p:spTree>
    <p:extLst>
      <p:ext uri="{BB962C8B-B14F-4D97-AF65-F5344CB8AC3E}">
        <p14:creationId xmlns:p14="http://schemas.microsoft.com/office/powerpoint/2010/main" val="320654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de-DE"/>
              <a:t>Welcome, </a:t>
            </a:r>
            <a:r>
              <a:rPr lang="de-DE" err="1"/>
              <a:t>give</a:t>
            </a:r>
            <a:r>
              <a:rPr lang="de-DE"/>
              <a:t> </a:t>
            </a:r>
            <a:r>
              <a:rPr lang="de-DE" err="1"/>
              <a:t>you</a:t>
            </a:r>
            <a:r>
              <a:rPr lang="de-DE"/>
              <a:t> a </a:t>
            </a:r>
            <a:r>
              <a:rPr lang="de-DE" err="1"/>
              <a:t>brief</a:t>
            </a:r>
            <a:r>
              <a:rPr lang="de-DE"/>
              <a:t> </a:t>
            </a:r>
            <a:r>
              <a:rPr lang="de-DE" err="1"/>
              <a:t>overview</a:t>
            </a:r>
            <a:r>
              <a:rPr lang="de-DE"/>
              <a:t> </a:t>
            </a:r>
            <a:r>
              <a:rPr lang="de-DE" err="1"/>
              <a:t>of</a:t>
            </a:r>
            <a:r>
              <a:rPr lang="de-DE"/>
              <a:t> </a:t>
            </a:r>
            <a:r>
              <a:rPr lang="de-DE" err="1"/>
              <a:t>program</a:t>
            </a:r>
            <a:r>
              <a:rPr lang="de-DE"/>
              <a:t>, </a:t>
            </a:r>
            <a:r>
              <a:rPr lang="de-DE" err="1"/>
              <a:t>justify</a:t>
            </a:r>
            <a:r>
              <a:rPr lang="de-DE"/>
              <a:t> </a:t>
            </a:r>
            <a:r>
              <a:rPr lang="de-DE" err="1"/>
              <a:t>our</a:t>
            </a:r>
            <a:r>
              <a:rPr lang="de-DE"/>
              <a:t> </a:t>
            </a:r>
            <a:r>
              <a:rPr lang="de-DE" err="1"/>
              <a:t>choices</a:t>
            </a:r>
            <a:r>
              <a:rPr lang="de-DE"/>
              <a:t>, </a:t>
            </a:r>
            <a:r>
              <a:rPr lang="de-DE" err="1"/>
              <a:t>enable</a:t>
            </a:r>
            <a:r>
              <a:rPr lang="de-DE"/>
              <a:t> </a:t>
            </a:r>
            <a:r>
              <a:rPr lang="de-DE" err="1"/>
              <a:t>you</a:t>
            </a:r>
            <a:r>
              <a:rPr lang="de-DE"/>
              <a:t> </a:t>
            </a:r>
            <a:r>
              <a:rPr lang="de-DE" err="1"/>
              <a:t>to</a:t>
            </a:r>
            <a:r>
              <a:rPr lang="de-DE"/>
              <a:t> </a:t>
            </a:r>
            <a:r>
              <a:rPr lang="de-DE" err="1"/>
              <a:t>provide</a:t>
            </a:r>
            <a:r>
              <a:rPr lang="de-DE"/>
              <a:t> high </a:t>
            </a:r>
            <a:r>
              <a:rPr lang="de-DE" err="1"/>
              <a:t>quality</a:t>
            </a:r>
            <a:r>
              <a:rPr lang="de-DE"/>
              <a:t> </a:t>
            </a:r>
            <a:r>
              <a:rPr lang="de-DE" err="1"/>
              <a:t>feedback</a:t>
            </a:r>
            <a:r>
              <a:rPr lang="de-DE"/>
              <a:t> </a:t>
            </a:r>
            <a:r>
              <a:rPr lang="de-DE" err="1"/>
              <a:t>during</a:t>
            </a:r>
            <a:r>
              <a:rPr lang="de-DE"/>
              <a:t> </a:t>
            </a:r>
            <a:r>
              <a:rPr lang="de-DE" err="1"/>
              <a:t>the</a:t>
            </a:r>
            <a:r>
              <a:rPr lang="de-DE"/>
              <a:t> </a:t>
            </a:r>
            <a:r>
              <a:rPr lang="de-DE" err="1"/>
              <a:t>codesign</a:t>
            </a:r>
            <a:r>
              <a:rPr lang="de-DE"/>
              <a:t> </a:t>
            </a:r>
            <a:r>
              <a:rPr lang="de-DE" err="1"/>
              <a:t>session</a:t>
            </a:r>
            <a:endParaRPr lang="en-US"/>
          </a:p>
        </p:txBody>
      </p:sp>
      <p:sp>
        <p:nvSpPr>
          <p:cNvPr id="4" name="Slide Number Placeholder 3"/>
          <p:cNvSpPr>
            <a:spLocks noGrp="1"/>
          </p:cNvSpPr>
          <p:nvPr>
            <p:ph type="sldNum" sz="quarter" idx="5"/>
          </p:nvPr>
        </p:nvSpPr>
        <p:spPr/>
        <p:txBody>
          <a:bodyPr/>
          <a:lstStyle/>
          <a:p>
            <a:fld id="{383E2FB7-BCAC-4152-98AC-87135F10653C}" type="slidenum">
              <a:rPr lang="en-US" smtClean="0"/>
              <a:t>1</a:t>
            </a:fld>
            <a:endParaRPr lang="en-US"/>
          </a:p>
        </p:txBody>
      </p:sp>
    </p:spTree>
    <p:extLst>
      <p:ext uri="{BB962C8B-B14F-4D97-AF65-F5344CB8AC3E}">
        <p14:creationId xmlns:p14="http://schemas.microsoft.com/office/powerpoint/2010/main" val="2194508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13</a:t>
            </a:fld>
            <a:endParaRPr lang="en-US"/>
          </a:p>
        </p:txBody>
      </p:sp>
    </p:spTree>
    <p:extLst>
      <p:ext uri="{BB962C8B-B14F-4D97-AF65-F5344CB8AC3E}">
        <p14:creationId xmlns:p14="http://schemas.microsoft.com/office/powerpoint/2010/main" val="1545081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Blossom is a social robot</a:t>
            </a:r>
          </a:p>
        </p:txBody>
      </p:sp>
      <p:sp>
        <p:nvSpPr>
          <p:cNvPr id="4" name="Slide Number Placeholder 3"/>
          <p:cNvSpPr>
            <a:spLocks noGrp="1"/>
          </p:cNvSpPr>
          <p:nvPr>
            <p:ph type="sldNum" sz="quarter" idx="5"/>
          </p:nvPr>
        </p:nvSpPr>
        <p:spPr/>
        <p:txBody>
          <a:bodyPr/>
          <a:lstStyle/>
          <a:p>
            <a:fld id="{383E2FB7-BCAC-4152-98AC-87135F10653C}" type="slidenum">
              <a:rPr lang="en-US" smtClean="0"/>
              <a:t>14</a:t>
            </a:fld>
            <a:endParaRPr lang="en-US"/>
          </a:p>
        </p:txBody>
      </p:sp>
    </p:spTree>
    <p:extLst>
      <p:ext uri="{BB962C8B-B14F-4D97-AF65-F5344CB8AC3E}">
        <p14:creationId xmlns:p14="http://schemas.microsoft.com/office/powerpoint/2010/main" val="2127663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0C30E-C86C-62F7-CFC4-378FBB8FB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C4D28-9D9C-4E82-7B88-A610CAEBF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4E469-D8F6-00EA-5186-774664E29A3F}"/>
              </a:ext>
            </a:extLst>
          </p:cNvPr>
          <p:cNvSpPr>
            <a:spLocks noGrp="1"/>
          </p:cNvSpPr>
          <p:nvPr>
            <p:ph type="body" idx="1"/>
          </p:nvPr>
        </p:nvSpPr>
        <p:spPr/>
        <p:txBody>
          <a:bodyPr/>
          <a:lstStyle/>
          <a:p>
            <a:r>
              <a:rPr lang="en-AU"/>
              <a:t>Blossom is a social robot</a:t>
            </a:r>
          </a:p>
        </p:txBody>
      </p:sp>
      <p:sp>
        <p:nvSpPr>
          <p:cNvPr id="4" name="Slide Number Placeholder 3">
            <a:extLst>
              <a:ext uri="{FF2B5EF4-FFF2-40B4-BE49-F238E27FC236}">
                <a16:creationId xmlns:a16="http://schemas.microsoft.com/office/drawing/2014/main" id="{82DBC520-E508-CFBA-4AB1-975F593F3C57}"/>
              </a:ext>
            </a:extLst>
          </p:cNvPr>
          <p:cNvSpPr>
            <a:spLocks noGrp="1"/>
          </p:cNvSpPr>
          <p:nvPr>
            <p:ph type="sldNum" sz="quarter" idx="5"/>
          </p:nvPr>
        </p:nvSpPr>
        <p:spPr/>
        <p:txBody>
          <a:bodyPr/>
          <a:lstStyle/>
          <a:p>
            <a:fld id="{383E2FB7-BCAC-4152-98AC-87135F10653C}" type="slidenum">
              <a:rPr lang="en-US" smtClean="0"/>
              <a:t>16</a:t>
            </a:fld>
            <a:endParaRPr lang="en-US"/>
          </a:p>
        </p:txBody>
      </p:sp>
    </p:spTree>
    <p:extLst>
      <p:ext uri="{BB962C8B-B14F-4D97-AF65-F5344CB8AC3E}">
        <p14:creationId xmlns:p14="http://schemas.microsoft.com/office/powerpoint/2010/main" val="1191255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22</a:t>
            </a:fld>
            <a:endParaRPr lang="en-US"/>
          </a:p>
        </p:txBody>
      </p:sp>
    </p:spTree>
    <p:extLst>
      <p:ext uri="{BB962C8B-B14F-4D97-AF65-F5344CB8AC3E}">
        <p14:creationId xmlns:p14="http://schemas.microsoft.com/office/powerpoint/2010/main" val="3933737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0994-43C8-11C4-5F69-E84906128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D9D6F-87E8-5F00-126A-3F416DF06D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946C2F-5F20-B995-A7E4-B70501AD0263}"/>
              </a:ext>
            </a:extLst>
          </p:cNvPr>
          <p:cNvSpPr>
            <a:spLocks noGrp="1"/>
          </p:cNvSpPr>
          <p:nvPr>
            <p:ph type="body" idx="1"/>
          </p:nvPr>
        </p:nvSpPr>
        <p:spPr/>
        <p:txBody>
          <a:bodyPr/>
          <a:lstStyle/>
          <a:p>
            <a:r>
              <a:rPr lang="en-AU"/>
              <a:t>BMW: https://themanufacturer-cdn-1.s3.eu-west-2.amazonaws.com/wp-content/uploads/2013/10/14115325/BD_spotwelding_S0568_054-1024x713.jpg</a:t>
            </a:r>
          </a:p>
          <a:p>
            <a:r>
              <a:rPr lang="en-AU"/>
              <a:t>Drone: https://static.vecteezy.com/system/resources/thumbnails/006/024/471/small/delivery-drone-in-warehouse-photo.jpg</a:t>
            </a:r>
          </a:p>
          <a:p>
            <a:r>
              <a:rPr lang="en-AU"/>
              <a:t>Medical: https://www.sportssurgeryclinic.com/wp-content/uploads/2025/01/EXCL_1609_TECH_FINALCONSTRUCT_EXCELSIUS_GPS_US_Robotics_System_FINALCONSTRUCT_OR_Setup-660x602.png.webp</a:t>
            </a:r>
          </a:p>
          <a:p>
            <a:r>
              <a:rPr lang="en-AU"/>
              <a:t>Dog: https://d1fwgdbfuvd4ew.cloudfront.net/wp-content/uploads/sites/2/2022/11/03_1-thumb-765xauto-295.jpg</a:t>
            </a:r>
          </a:p>
          <a:p>
            <a:r>
              <a:rPr lang="en-AU"/>
              <a:t>Football: https://c.files.bbci.co.uk/5CA5/production/_120671732_rcthu-64lr.jpg</a:t>
            </a:r>
          </a:p>
          <a:p>
            <a:r>
              <a:rPr lang="en-AU"/>
              <a:t>Search and rescue: https://bostondynamics.com/wp-content/uploads/2023/11/spot-rubble-1024x538.jpg</a:t>
            </a:r>
          </a:p>
          <a:p>
            <a:r>
              <a:rPr lang="en-AU"/>
              <a:t>Space: https://www.robotics247.com/images/article/GettyImages-1006754478_copy.jpg</a:t>
            </a:r>
          </a:p>
        </p:txBody>
      </p:sp>
      <p:sp>
        <p:nvSpPr>
          <p:cNvPr id="4" name="Slide Number Placeholder 3">
            <a:extLst>
              <a:ext uri="{FF2B5EF4-FFF2-40B4-BE49-F238E27FC236}">
                <a16:creationId xmlns:a16="http://schemas.microsoft.com/office/drawing/2014/main" id="{B1BC1EEF-AF1A-EAC1-0C39-4297F98E8028}"/>
              </a:ext>
            </a:extLst>
          </p:cNvPr>
          <p:cNvSpPr>
            <a:spLocks noGrp="1"/>
          </p:cNvSpPr>
          <p:nvPr>
            <p:ph type="sldNum" sz="quarter" idx="5"/>
          </p:nvPr>
        </p:nvSpPr>
        <p:spPr/>
        <p:txBody>
          <a:bodyPr/>
          <a:lstStyle/>
          <a:p>
            <a:fld id="{383E2FB7-BCAC-4152-98AC-87135F10653C}" type="slidenum">
              <a:rPr lang="en-US" smtClean="0"/>
              <a:t>23</a:t>
            </a:fld>
            <a:endParaRPr lang="en-US"/>
          </a:p>
        </p:txBody>
      </p:sp>
    </p:spTree>
    <p:extLst>
      <p:ext uri="{BB962C8B-B14F-4D97-AF65-F5344CB8AC3E}">
        <p14:creationId xmlns:p14="http://schemas.microsoft.com/office/powerpoint/2010/main" val="362904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D6C4-5246-7DF5-3387-DEAD61E14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2EDC34-6362-D973-7D64-61FD4BEEC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70C4E-796B-9848-EB7F-2025D7354BEF}"/>
              </a:ext>
            </a:extLst>
          </p:cNvPr>
          <p:cNvSpPr>
            <a:spLocks noGrp="1"/>
          </p:cNvSpPr>
          <p:nvPr>
            <p:ph type="body" idx="1"/>
          </p:nvPr>
        </p:nvSpPr>
        <p:spPr/>
        <p:txBody>
          <a:bodyPr/>
          <a:lstStyle/>
          <a:p>
            <a:r>
              <a:rPr lang="en-AU"/>
              <a:t>Assistant: https://m.media-amazon.com/images/I/51haNGCF4BL._AC_UF1000,1000_QL80_.jpg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Bee bot: https://www.terrapinlogo.com/media/.renditions/wysiwyg/beebot_1_clean_web_600x600.png</a:t>
            </a:r>
          </a:p>
          <a:p>
            <a:endParaRPr lang="en-AU"/>
          </a:p>
        </p:txBody>
      </p:sp>
      <p:sp>
        <p:nvSpPr>
          <p:cNvPr id="4" name="Slide Number Placeholder 3">
            <a:extLst>
              <a:ext uri="{FF2B5EF4-FFF2-40B4-BE49-F238E27FC236}">
                <a16:creationId xmlns:a16="http://schemas.microsoft.com/office/drawing/2014/main" id="{61594464-059B-A8A0-EBC0-9F26116A87C3}"/>
              </a:ext>
            </a:extLst>
          </p:cNvPr>
          <p:cNvSpPr>
            <a:spLocks noGrp="1"/>
          </p:cNvSpPr>
          <p:nvPr>
            <p:ph type="sldNum" sz="quarter" idx="5"/>
          </p:nvPr>
        </p:nvSpPr>
        <p:spPr/>
        <p:txBody>
          <a:bodyPr/>
          <a:lstStyle/>
          <a:p>
            <a:fld id="{383E2FB7-BCAC-4152-98AC-87135F10653C}" type="slidenum">
              <a:rPr lang="en-US" smtClean="0"/>
              <a:t>25</a:t>
            </a:fld>
            <a:endParaRPr lang="en-US"/>
          </a:p>
        </p:txBody>
      </p:sp>
    </p:spTree>
    <p:extLst>
      <p:ext uri="{BB962C8B-B14F-4D97-AF65-F5344CB8AC3E}">
        <p14:creationId xmlns:p14="http://schemas.microsoft.com/office/powerpoint/2010/main" val="123834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29</a:t>
            </a:fld>
            <a:endParaRPr lang="en-US"/>
          </a:p>
        </p:txBody>
      </p:sp>
    </p:spTree>
    <p:extLst>
      <p:ext uri="{BB962C8B-B14F-4D97-AF65-F5344CB8AC3E}">
        <p14:creationId xmlns:p14="http://schemas.microsoft.com/office/powerpoint/2010/main" val="172972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FAAD7-0080-A086-E99E-DEF6C188B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D43A0-A7F8-212B-6F1B-ACA8CA2A1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2B9A2-6554-CD8D-0D73-348C1FA82732}"/>
              </a:ext>
            </a:extLst>
          </p:cNvPr>
          <p:cNvSpPr>
            <a:spLocks noGrp="1"/>
          </p:cNvSpPr>
          <p:nvPr>
            <p:ph type="body" idx="1"/>
          </p:nvPr>
        </p:nvSpPr>
        <p:spPr/>
        <p:txBody>
          <a:bodyPr/>
          <a:lstStyle/>
          <a:p>
            <a:r>
              <a:rPr lang="en-AU"/>
              <a:t>Vending machine: https://www.svavending.com.au/wp-content/uploads/2023/02/VCM-5000-2.png</a:t>
            </a:r>
          </a:p>
          <a:p>
            <a:r>
              <a:rPr lang="en-AU"/>
              <a:t>printer: https://cdn.theschoollocker.com.au/media/catalog/product/cache/1/image/9df78eab33525d08d6e5fb8d27136e95/2/5/25_230_7.jpg</a:t>
            </a:r>
          </a:p>
          <a:p>
            <a:r>
              <a:rPr lang="en-AU"/>
              <a:t>Assistant: https://m.media-amazon.com/images/G/02/kindle/journeys/sSUAUgtS9RUMKYEg/YTc3Zjc4YWEt._CB778449758_.jpg</a:t>
            </a:r>
          </a:p>
          <a:p>
            <a:endParaRPr lang="en-AU"/>
          </a:p>
        </p:txBody>
      </p:sp>
      <p:sp>
        <p:nvSpPr>
          <p:cNvPr id="4" name="Slide Number Placeholder 3">
            <a:extLst>
              <a:ext uri="{FF2B5EF4-FFF2-40B4-BE49-F238E27FC236}">
                <a16:creationId xmlns:a16="http://schemas.microsoft.com/office/drawing/2014/main" id="{DEEAAFEE-113B-92A6-F94B-FACAFF954498}"/>
              </a:ext>
            </a:extLst>
          </p:cNvPr>
          <p:cNvSpPr>
            <a:spLocks noGrp="1"/>
          </p:cNvSpPr>
          <p:nvPr>
            <p:ph type="sldNum" sz="quarter" idx="5"/>
          </p:nvPr>
        </p:nvSpPr>
        <p:spPr/>
        <p:txBody>
          <a:bodyPr/>
          <a:lstStyle/>
          <a:p>
            <a:fld id="{383E2FB7-BCAC-4152-98AC-87135F10653C}" type="slidenum">
              <a:rPr lang="en-US" smtClean="0"/>
              <a:t>32</a:t>
            </a:fld>
            <a:endParaRPr lang="en-US"/>
          </a:p>
        </p:txBody>
      </p:sp>
    </p:spTree>
    <p:extLst>
      <p:ext uri="{BB962C8B-B14F-4D97-AF65-F5344CB8AC3E}">
        <p14:creationId xmlns:p14="http://schemas.microsoft.com/office/powerpoint/2010/main" val="1626839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https://joy-it.net/files/files/Produkte/SEN-US01/SEN-US01-03.png</a:t>
            </a:r>
          </a:p>
        </p:txBody>
      </p:sp>
      <p:sp>
        <p:nvSpPr>
          <p:cNvPr id="4" name="Slide Number Placeholder 3"/>
          <p:cNvSpPr>
            <a:spLocks noGrp="1"/>
          </p:cNvSpPr>
          <p:nvPr>
            <p:ph type="sldNum" sz="quarter" idx="5"/>
          </p:nvPr>
        </p:nvSpPr>
        <p:spPr/>
        <p:txBody>
          <a:bodyPr/>
          <a:lstStyle/>
          <a:p>
            <a:fld id="{383E2FB7-BCAC-4152-98AC-87135F10653C}" type="slidenum">
              <a:rPr lang="en-US" smtClean="0"/>
              <a:t>42</a:t>
            </a:fld>
            <a:endParaRPr lang="en-US"/>
          </a:p>
        </p:txBody>
      </p:sp>
    </p:spTree>
    <p:extLst>
      <p:ext uri="{BB962C8B-B14F-4D97-AF65-F5344CB8AC3E}">
        <p14:creationId xmlns:p14="http://schemas.microsoft.com/office/powerpoint/2010/main" val="1374862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Microphone: https://media.jaycar.com.au/product/images/AM4089_pc-desktop-microphone_56712.jpg</a:t>
            </a:r>
          </a:p>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43</a:t>
            </a:fld>
            <a:endParaRPr lang="en-US"/>
          </a:p>
        </p:txBody>
      </p:sp>
    </p:spTree>
    <p:extLst>
      <p:ext uri="{BB962C8B-B14F-4D97-AF65-F5344CB8AC3E}">
        <p14:creationId xmlns:p14="http://schemas.microsoft.com/office/powerpoint/2010/main" val="4286614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Phone: https://www.ecom-ex.com/fileadmin/_processed_/f/c/csm_smart-ex_03_classic_mode-grid_d91d783929.png</a:t>
            </a:r>
          </a:p>
          <a:p>
            <a:endParaRPr lang="en-AU"/>
          </a:p>
        </p:txBody>
      </p:sp>
      <p:sp>
        <p:nvSpPr>
          <p:cNvPr id="4" name="Slide Number Placeholder 3"/>
          <p:cNvSpPr>
            <a:spLocks noGrp="1"/>
          </p:cNvSpPr>
          <p:nvPr>
            <p:ph type="sldNum" sz="quarter" idx="5"/>
          </p:nvPr>
        </p:nvSpPr>
        <p:spPr/>
        <p:txBody>
          <a:bodyPr/>
          <a:lstStyle/>
          <a:p>
            <a:fld id="{383E2FB7-BCAC-4152-98AC-87135F10653C}" type="slidenum">
              <a:rPr lang="en-US" smtClean="0"/>
              <a:t>50</a:t>
            </a:fld>
            <a:endParaRPr lang="en-US"/>
          </a:p>
        </p:txBody>
      </p:sp>
    </p:spTree>
    <p:extLst>
      <p:ext uri="{BB962C8B-B14F-4D97-AF65-F5344CB8AC3E}">
        <p14:creationId xmlns:p14="http://schemas.microsoft.com/office/powerpoint/2010/main" val="804529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Further reads: </a:t>
            </a:r>
          </a:p>
        </p:txBody>
      </p:sp>
      <p:sp>
        <p:nvSpPr>
          <p:cNvPr id="4" name="Slide Number Placeholder 3"/>
          <p:cNvSpPr>
            <a:spLocks noGrp="1"/>
          </p:cNvSpPr>
          <p:nvPr>
            <p:ph type="sldNum" sz="quarter" idx="5"/>
          </p:nvPr>
        </p:nvSpPr>
        <p:spPr/>
        <p:txBody>
          <a:bodyPr/>
          <a:lstStyle/>
          <a:p>
            <a:fld id="{383E2FB7-BCAC-4152-98AC-87135F10653C}" type="slidenum">
              <a:rPr lang="en-US" smtClean="0"/>
              <a:t>56</a:t>
            </a:fld>
            <a:endParaRPr lang="en-US"/>
          </a:p>
        </p:txBody>
      </p:sp>
    </p:spTree>
    <p:extLst>
      <p:ext uri="{BB962C8B-B14F-4D97-AF65-F5344CB8AC3E}">
        <p14:creationId xmlns:p14="http://schemas.microsoft.com/office/powerpoint/2010/main" val="33821698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C7A1D-996C-E38E-46C5-B1E11E347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46988-F838-BB81-8BC8-D6D07A4F9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651E34-303B-1245-D3E5-C9F325A0BBA0}"/>
              </a:ext>
            </a:extLst>
          </p:cNvPr>
          <p:cNvSpPr>
            <a:spLocks noGrp="1"/>
          </p:cNvSpPr>
          <p:nvPr>
            <p:ph type="body" idx="1"/>
          </p:nvPr>
        </p:nvSpPr>
        <p:spPr/>
        <p:txBody>
          <a:bodyPr/>
          <a:lstStyle/>
          <a:p>
            <a:r>
              <a:rPr lang="en-AU"/>
              <a:t>Further reads: </a:t>
            </a:r>
          </a:p>
          <a:p>
            <a:endParaRPr lang="en-AU"/>
          </a:p>
        </p:txBody>
      </p:sp>
      <p:sp>
        <p:nvSpPr>
          <p:cNvPr id="4" name="Slide Number Placeholder 3">
            <a:extLst>
              <a:ext uri="{FF2B5EF4-FFF2-40B4-BE49-F238E27FC236}">
                <a16:creationId xmlns:a16="http://schemas.microsoft.com/office/drawing/2014/main" id="{2467A26B-2FB4-201B-905F-B5ABC9995E02}"/>
              </a:ext>
            </a:extLst>
          </p:cNvPr>
          <p:cNvSpPr>
            <a:spLocks noGrp="1"/>
          </p:cNvSpPr>
          <p:nvPr>
            <p:ph type="sldNum" sz="quarter" idx="5"/>
          </p:nvPr>
        </p:nvSpPr>
        <p:spPr/>
        <p:txBody>
          <a:bodyPr/>
          <a:lstStyle/>
          <a:p>
            <a:fld id="{383E2FB7-BCAC-4152-98AC-87135F10653C}" type="slidenum">
              <a:rPr lang="en-US" smtClean="0"/>
              <a:t>57</a:t>
            </a:fld>
            <a:endParaRPr lang="en-US"/>
          </a:p>
        </p:txBody>
      </p:sp>
    </p:spTree>
    <p:extLst>
      <p:ext uri="{BB962C8B-B14F-4D97-AF65-F5344CB8AC3E}">
        <p14:creationId xmlns:p14="http://schemas.microsoft.com/office/powerpoint/2010/main" val="2959373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E948F-168A-6CC8-6240-B5B66F95F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86EC8-662A-15D4-33A1-D5B613F6C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97B9DF-F003-6274-9C6B-486FF7FA34EC}"/>
              </a:ext>
            </a:extLst>
          </p:cNvPr>
          <p:cNvSpPr>
            <a:spLocks noGrp="1"/>
          </p:cNvSpPr>
          <p:nvPr>
            <p:ph type="body" idx="1"/>
          </p:nvPr>
        </p:nvSpPr>
        <p:spPr/>
        <p:txBody>
          <a:bodyPr/>
          <a:lstStyle/>
          <a:p>
            <a:r>
              <a:rPr lang="en-AU"/>
              <a:t>BMW: https://themanufacturer-cdn-1.s3.eu-west-2.amazonaws.com/wp-content/uploads/2013/10/14115325/BD_spotwelding_S0568_054-1024x713.jpg</a:t>
            </a:r>
          </a:p>
          <a:p>
            <a:r>
              <a:rPr lang="en-AU"/>
              <a:t>Drone: https://static.vecteezy.com/system/resources/thumbnails/006/024/471/small/delivery-drone-in-warehouse-photo.jpg</a:t>
            </a:r>
          </a:p>
          <a:p>
            <a:r>
              <a:rPr lang="en-AU"/>
              <a:t>Medical: https://www.sportssurgeryclinic.com/wp-content/uploads/2025/01/EXCL_1609_TECH_FINALCONSTRUCT_EXCELSIUS_GPS_US_Robotics_System_FINALCONSTRUCT_OR_Setup-660x602.png.webp</a:t>
            </a:r>
          </a:p>
          <a:p>
            <a:r>
              <a:rPr lang="en-AU"/>
              <a:t>Dog: https://d1fwgdbfuvd4ew.cloudfront.net/wp-content/uploads/sites/2/2022/11/03_1-thumb-765xauto-295.jpg</a:t>
            </a:r>
          </a:p>
          <a:p>
            <a:r>
              <a:rPr lang="en-AU"/>
              <a:t>Football: https://c.files.bbci.co.uk/5CA5/production/_120671732_rcthu-64lr.jpg</a:t>
            </a:r>
          </a:p>
          <a:p>
            <a:r>
              <a:rPr lang="en-AU"/>
              <a:t>Search and rescue: https://bostondynamics.com/wp-content/uploads/2023/11/spot-rubble-1024x538.jpg</a:t>
            </a:r>
          </a:p>
          <a:p>
            <a:r>
              <a:rPr lang="en-AU"/>
              <a:t>Space: https://www.robotics247.com/images/article/GettyImages-1006754478_copy.jpg</a:t>
            </a:r>
          </a:p>
        </p:txBody>
      </p:sp>
      <p:sp>
        <p:nvSpPr>
          <p:cNvPr id="4" name="Slide Number Placeholder 3">
            <a:extLst>
              <a:ext uri="{FF2B5EF4-FFF2-40B4-BE49-F238E27FC236}">
                <a16:creationId xmlns:a16="http://schemas.microsoft.com/office/drawing/2014/main" id="{D0655995-C8A2-81FF-141D-16B37751579C}"/>
              </a:ext>
            </a:extLst>
          </p:cNvPr>
          <p:cNvSpPr>
            <a:spLocks noGrp="1"/>
          </p:cNvSpPr>
          <p:nvPr>
            <p:ph type="sldNum" sz="quarter" idx="5"/>
          </p:nvPr>
        </p:nvSpPr>
        <p:spPr/>
        <p:txBody>
          <a:bodyPr/>
          <a:lstStyle/>
          <a:p>
            <a:fld id="{383E2FB7-BCAC-4152-98AC-87135F10653C}" type="slidenum">
              <a:rPr lang="en-US" smtClean="0"/>
              <a:t>58</a:t>
            </a:fld>
            <a:endParaRPr lang="en-US"/>
          </a:p>
        </p:txBody>
      </p:sp>
    </p:spTree>
    <p:extLst>
      <p:ext uri="{BB962C8B-B14F-4D97-AF65-F5344CB8AC3E}">
        <p14:creationId xmlns:p14="http://schemas.microsoft.com/office/powerpoint/2010/main" val="234721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766958"/>
            <a:ext cx="10104120" cy="529209"/>
          </a:xfrm>
        </p:spPr>
        <p:txBody>
          <a:bodyPr/>
          <a:lstStyle/>
          <a:p>
            <a:r>
              <a:rPr lang="en-US"/>
              <a:t>Click to edit Master title style</a:t>
            </a:r>
          </a:p>
        </p:txBody>
      </p:sp>
      <p:sp>
        <p:nvSpPr>
          <p:cNvPr id="3" name="Subtitle 2"/>
          <p:cNvSpPr>
            <a:spLocks noGrp="1"/>
          </p:cNvSpPr>
          <p:nvPr>
            <p:ph type="subTitle" idx="1"/>
          </p:nvPr>
        </p:nvSpPr>
        <p:spPr>
          <a:xfrm>
            <a:off x="1783080" y="1399032"/>
            <a:ext cx="8321040" cy="630936"/>
          </a:xfrm>
        </p:spPr>
        <p:txBody>
          <a:bodyPr/>
          <a:lstStyle>
            <a:lvl1pPr marL="0" indent="0" algn="ctr">
              <a:buNone/>
              <a:defRPr>
                <a:solidFill>
                  <a:schemeClr val="tx1">
                    <a:tint val="75000"/>
                  </a:schemeClr>
                </a:solidFill>
              </a:defRPr>
            </a:lvl1pPr>
            <a:lvl2pPr marL="237717" indent="0" algn="ctr">
              <a:buNone/>
              <a:defRPr>
                <a:solidFill>
                  <a:schemeClr val="tx1">
                    <a:tint val="75000"/>
                  </a:schemeClr>
                </a:solidFill>
              </a:defRPr>
            </a:lvl2pPr>
            <a:lvl3pPr marL="475433" indent="0" algn="ctr">
              <a:buNone/>
              <a:defRPr>
                <a:solidFill>
                  <a:schemeClr val="tx1">
                    <a:tint val="75000"/>
                  </a:schemeClr>
                </a:solidFill>
              </a:defRPr>
            </a:lvl3pPr>
            <a:lvl4pPr marL="713150" indent="0" algn="ctr">
              <a:buNone/>
              <a:defRPr>
                <a:solidFill>
                  <a:schemeClr val="tx1">
                    <a:tint val="75000"/>
                  </a:schemeClr>
                </a:solidFill>
              </a:defRPr>
            </a:lvl4pPr>
            <a:lvl5pPr marL="950867" indent="0" algn="ctr">
              <a:buNone/>
              <a:defRPr>
                <a:solidFill>
                  <a:schemeClr val="tx1">
                    <a:tint val="75000"/>
                  </a:schemeClr>
                </a:solidFill>
              </a:defRPr>
            </a:lvl5pPr>
            <a:lvl6pPr marL="1188584" indent="0" algn="ctr">
              <a:buNone/>
              <a:defRPr>
                <a:solidFill>
                  <a:schemeClr val="tx1">
                    <a:tint val="75000"/>
                  </a:schemeClr>
                </a:solidFill>
              </a:defRPr>
            </a:lvl6pPr>
            <a:lvl7pPr marL="1426300" indent="0" algn="ctr">
              <a:buNone/>
              <a:defRPr>
                <a:solidFill>
                  <a:schemeClr val="tx1">
                    <a:tint val="75000"/>
                  </a:schemeClr>
                </a:solidFill>
              </a:defRPr>
            </a:lvl7pPr>
            <a:lvl8pPr marL="1664017" indent="0" algn="ctr">
              <a:buNone/>
              <a:defRPr>
                <a:solidFill>
                  <a:schemeClr val="tx1">
                    <a:tint val="75000"/>
                  </a:schemeClr>
                </a:solidFill>
              </a:defRPr>
            </a:lvl8pPr>
            <a:lvl9pPr marL="190173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641F1D-C242-463A-9118-CEC8A32732E1}" type="datetime1">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C8F71B-FE01-41BB-BA09-F81DE1617D4D}" type="datetime1">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1586489"/>
            <a:ext cx="10104120" cy="490347"/>
          </a:xfrm>
        </p:spPr>
        <p:txBody>
          <a:bodyPr anchor="t"/>
          <a:lstStyle>
            <a:lvl1pPr algn="l">
              <a:defRPr sz="2080" b="1" cap="all"/>
            </a:lvl1pPr>
          </a:lstStyle>
          <a:p>
            <a:r>
              <a:rPr lang="en-US"/>
              <a:t>Click to edit Master title style</a:t>
            </a:r>
          </a:p>
        </p:txBody>
      </p:sp>
      <p:sp>
        <p:nvSpPr>
          <p:cNvPr id="3" name="Text Placeholder 2"/>
          <p:cNvSpPr>
            <a:spLocks noGrp="1"/>
          </p:cNvSpPr>
          <p:nvPr>
            <p:ph type="body" idx="1"/>
          </p:nvPr>
        </p:nvSpPr>
        <p:spPr>
          <a:xfrm>
            <a:off x="939007" y="1046422"/>
            <a:ext cx="10104120" cy="540067"/>
          </a:xfrm>
        </p:spPr>
        <p:txBody>
          <a:bodyPr anchor="b"/>
          <a:lstStyle>
            <a:lvl1pPr marL="0" indent="0">
              <a:buNone/>
              <a:defRPr sz="1040">
                <a:solidFill>
                  <a:schemeClr val="tx1">
                    <a:tint val="75000"/>
                  </a:schemeClr>
                </a:solidFill>
              </a:defRPr>
            </a:lvl1pPr>
            <a:lvl2pPr marL="237717" indent="0">
              <a:buNone/>
              <a:defRPr sz="936">
                <a:solidFill>
                  <a:schemeClr val="tx1">
                    <a:tint val="75000"/>
                  </a:schemeClr>
                </a:solidFill>
              </a:defRPr>
            </a:lvl2pPr>
            <a:lvl3pPr marL="475433" indent="0">
              <a:buNone/>
              <a:defRPr sz="832">
                <a:solidFill>
                  <a:schemeClr val="tx1">
                    <a:tint val="75000"/>
                  </a:schemeClr>
                </a:solidFill>
              </a:defRPr>
            </a:lvl3pPr>
            <a:lvl4pPr marL="713150" indent="0">
              <a:buNone/>
              <a:defRPr sz="728">
                <a:solidFill>
                  <a:schemeClr val="tx1">
                    <a:tint val="75000"/>
                  </a:schemeClr>
                </a:solidFill>
              </a:defRPr>
            </a:lvl4pPr>
            <a:lvl5pPr marL="950867" indent="0">
              <a:buNone/>
              <a:defRPr sz="728">
                <a:solidFill>
                  <a:schemeClr val="tx1">
                    <a:tint val="75000"/>
                  </a:schemeClr>
                </a:solidFill>
              </a:defRPr>
            </a:lvl5pPr>
            <a:lvl6pPr marL="1188584" indent="0">
              <a:buNone/>
              <a:defRPr sz="728">
                <a:solidFill>
                  <a:schemeClr val="tx1">
                    <a:tint val="75000"/>
                  </a:schemeClr>
                </a:solidFill>
              </a:defRPr>
            </a:lvl6pPr>
            <a:lvl7pPr marL="1426300" indent="0">
              <a:buNone/>
              <a:defRPr sz="728">
                <a:solidFill>
                  <a:schemeClr val="tx1">
                    <a:tint val="75000"/>
                  </a:schemeClr>
                </a:solidFill>
              </a:defRPr>
            </a:lvl7pPr>
            <a:lvl8pPr marL="1664017" indent="0">
              <a:buNone/>
              <a:defRPr sz="728">
                <a:solidFill>
                  <a:schemeClr val="tx1">
                    <a:tint val="75000"/>
                  </a:schemeClr>
                </a:solidFill>
              </a:defRPr>
            </a:lvl8pPr>
            <a:lvl9pPr marL="1901734" indent="0">
              <a:buNone/>
              <a:defRPr sz="7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1A2404-A312-4657-8292-B0E4B798C0E7}" type="datetime1">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43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2660" y="576077"/>
            <a:ext cx="5250180" cy="1629347"/>
          </a:xfrm>
        </p:spPr>
        <p:txBody>
          <a:bodyPr/>
          <a:lstStyle>
            <a:lvl1pPr>
              <a:defRPr sz="1456"/>
            </a:lvl1pPr>
            <a:lvl2pPr>
              <a:defRPr sz="1248"/>
            </a:lvl2pPr>
            <a:lvl3pPr>
              <a:defRPr sz="1040"/>
            </a:lvl3pPr>
            <a:lvl4pPr>
              <a:defRPr sz="936"/>
            </a:lvl4pPr>
            <a:lvl5pPr>
              <a:defRPr sz="936"/>
            </a:lvl5pPr>
            <a:lvl6pPr>
              <a:defRPr sz="936"/>
            </a:lvl6pPr>
            <a:lvl7pPr>
              <a:defRPr sz="936"/>
            </a:lvl7pPr>
            <a:lvl8pPr>
              <a:defRPr sz="936"/>
            </a:lvl8pPr>
            <a:lvl9pPr>
              <a:defRPr sz="9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44A73-44BC-44C3-B99F-A0232951B267}" type="datetime1">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94362" y="552641"/>
            <a:ext cx="5252244"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4" name="Content Placeholder 3"/>
          <p:cNvSpPr>
            <a:spLocks noGrp="1"/>
          </p:cNvSpPr>
          <p:nvPr>
            <p:ph sz="half" idx="2"/>
          </p:nvPr>
        </p:nvSpPr>
        <p:spPr>
          <a:xfrm>
            <a:off x="594362" y="782955"/>
            <a:ext cx="5252244"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38533" y="552641"/>
            <a:ext cx="5254308" cy="230314"/>
          </a:xfrm>
        </p:spPr>
        <p:txBody>
          <a:bodyPr anchor="b"/>
          <a:lstStyle>
            <a:lvl1pPr marL="0" indent="0">
              <a:buNone/>
              <a:defRPr sz="1248" b="1"/>
            </a:lvl1pPr>
            <a:lvl2pPr marL="237717" indent="0">
              <a:buNone/>
              <a:defRPr sz="1040" b="1"/>
            </a:lvl2pPr>
            <a:lvl3pPr marL="475433" indent="0">
              <a:buNone/>
              <a:defRPr sz="936" b="1"/>
            </a:lvl3pPr>
            <a:lvl4pPr marL="713150" indent="0">
              <a:buNone/>
              <a:defRPr sz="832" b="1"/>
            </a:lvl4pPr>
            <a:lvl5pPr marL="950867" indent="0">
              <a:buNone/>
              <a:defRPr sz="832" b="1"/>
            </a:lvl5pPr>
            <a:lvl6pPr marL="1188584" indent="0">
              <a:buNone/>
              <a:defRPr sz="832" b="1"/>
            </a:lvl6pPr>
            <a:lvl7pPr marL="1426300" indent="0">
              <a:buNone/>
              <a:defRPr sz="832" b="1"/>
            </a:lvl7pPr>
            <a:lvl8pPr marL="1664017" indent="0">
              <a:buNone/>
              <a:defRPr sz="832" b="1"/>
            </a:lvl8pPr>
            <a:lvl9pPr marL="1901734" indent="0">
              <a:buNone/>
              <a:defRPr sz="832" b="1"/>
            </a:lvl9pPr>
          </a:lstStyle>
          <a:p>
            <a:pPr lvl="0"/>
            <a:r>
              <a:rPr lang="en-US"/>
              <a:t>Click to edit Master text styles</a:t>
            </a:r>
          </a:p>
        </p:txBody>
      </p:sp>
      <p:sp>
        <p:nvSpPr>
          <p:cNvPr id="6" name="Content Placeholder 5"/>
          <p:cNvSpPr>
            <a:spLocks noGrp="1"/>
          </p:cNvSpPr>
          <p:nvPr>
            <p:ph sz="quarter" idx="4"/>
          </p:nvPr>
        </p:nvSpPr>
        <p:spPr>
          <a:xfrm>
            <a:off x="6038533" y="782955"/>
            <a:ext cx="5254308" cy="1422464"/>
          </a:xfrm>
        </p:spPr>
        <p:txBody>
          <a:bodyPr/>
          <a:lstStyle>
            <a:lvl1pPr>
              <a:defRPr sz="1248"/>
            </a:lvl1pPr>
            <a:lvl2pPr>
              <a:defRPr sz="1040"/>
            </a:lvl2pPr>
            <a:lvl3pPr>
              <a:defRPr sz="936"/>
            </a:lvl3pPr>
            <a:lvl4pPr>
              <a:defRPr sz="832"/>
            </a:lvl4pPr>
            <a:lvl5pPr>
              <a:defRPr sz="832"/>
            </a:lvl5pPr>
            <a:lvl6pPr>
              <a:defRPr sz="832"/>
            </a:lvl6pPr>
            <a:lvl7pPr>
              <a:defRPr sz="832"/>
            </a:lvl7pPr>
            <a:lvl8pPr>
              <a:defRPr sz="832"/>
            </a:lvl8pPr>
            <a:lvl9pPr>
              <a:defRPr sz="8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12FDD-77D0-4A09-A7BF-76E5C63CBF2F}" type="datetime1">
              <a:rPr lang="en-US" smtClean="0"/>
              <a:t>8/4/2026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E876FE-512A-4774-A2B9-2BDC34E4BD18}" type="datetime1">
              <a:rPr lang="en-US" smtClean="0"/>
              <a:t>8/4/2026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6EBD5"/>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D28A49-BBFA-430D-2B76-98DE1CF2953D}"/>
              </a:ext>
            </a:extLst>
          </p:cNvPr>
          <p:cNvGrpSpPr/>
          <p:nvPr userDrawn="1"/>
        </p:nvGrpSpPr>
        <p:grpSpPr>
          <a:xfrm>
            <a:off x="5993825" y="57383"/>
            <a:ext cx="3865589" cy="558775"/>
            <a:chOff x="5993825" y="57383"/>
            <a:chExt cx="3865589" cy="558775"/>
          </a:xfrm>
        </p:grpSpPr>
        <p:pic>
          <p:nvPicPr>
            <p:cNvPr id="6" name="Picture 5" descr="A close up of a logo&#10;&#10;AI-generated content may be incorrect.">
              <a:extLst>
                <a:ext uri="{FF2B5EF4-FFF2-40B4-BE49-F238E27FC236}">
                  <a16:creationId xmlns:a16="http://schemas.microsoft.com/office/drawing/2014/main" id="{30571D2F-0AB4-8533-DE26-912264DEB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3825" y="57383"/>
              <a:ext cx="1880465" cy="551162"/>
            </a:xfrm>
            <a:prstGeom prst="rect">
              <a:avLst/>
            </a:prstGeom>
          </p:spPr>
        </p:pic>
        <p:pic>
          <p:nvPicPr>
            <p:cNvPr id="7" name="Picture 6" descr="A close-up of a logo&#10;&#10;AI-generated content may be incorrect.">
              <a:extLst>
                <a:ext uri="{FF2B5EF4-FFF2-40B4-BE49-F238E27FC236}">
                  <a16:creationId xmlns:a16="http://schemas.microsoft.com/office/drawing/2014/main" id="{37D2F7AA-CD5B-157F-E119-53868B01D8B9}"/>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978949" y="57383"/>
              <a:ext cx="1880465" cy="558775"/>
            </a:xfrm>
            <a:prstGeom prst="rect">
              <a:avLst/>
            </a:prstGeom>
          </p:spPr>
        </p:pic>
        <p:sp>
          <p:nvSpPr>
            <p:cNvPr id="8" name="Rectangle: Rounded Corners 7">
              <a:extLst>
                <a:ext uri="{FF2B5EF4-FFF2-40B4-BE49-F238E27FC236}">
                  <a16:creationId xmlns:a16="http://schemas.microsoft.com/office/drawing/2014/main" id="{D721D963-FC8E-0935-B375-9B94D32D07C7}"/>
                </a:ext>
              </a:extLst>
            </p:cNvPr>
            <p:cNvSpPr/>
            <p:nvPr/>
          </p:nvSpPr>
          <p:spPr>
            <a:xfrm>
              <a:off x="7922811" y="57383"/>
              <a:ext cx="36000" cy="551162"/>
            </a:xfrm>
            <a:prstGeom prst="roundRect">
              <a:avLst>
                <a:gd name="adj" fmla="val 50000"/>
              </a:avLst>
            </a:prstGeom>
            <a:solidFill>
              <a:srgbClr val="EDB6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9" name="TextBox 90">
            <a:extLst>
              <a:ext uri="{FF2B5EF4-FFF2-40B4-BE49-F238E27FC236}">
                <a16:creationId xmlns:a16="http://schemas.microsoft.com/office/drawing/2014/main" id="{477AF2F3-9823-A15C-E782-835F054E3F4D}"/>
              </a:ext>
            </a:extLst>
          </p:cNvPr>
          <p:cNvSpPr txBox="1"/>
          <p:nvPr userDrawn="1"/>
        </p:nvSpPr>
        <p:spPr>
          <a:xfrm>
            <a:off x="1543187" y="370033"/>
            <a:ext cx="4450638" cy="492251"/>
          </a:xfrm>
          <a:prstGeom prst="rect">
            <a:avLst/>
          </a:prstGeom>
        </p:spPr>
        <p:txBody>
          <a:bodyPr wrap="square" lIns="0" tIns="0" rIns="0" bIns="0" rtlCol="0" anchor="t">
            <a:spAutoFit/>
          </a:bodyPr>
          <a:lstStyle/>
          <a:p>
            <a:pPr algn="ctr">
              <a:lnSpc>
                <a:spcPts val="4077"/>
              </a:lnSpc>
            </a:pPr>
            <a:r>
              <a:rPr lang="en-US" sz="3200" spc="233">
                <a:solidFill>
                  <a:srgbClr val="E99C3A"/>
                </a:solidFill>
                <a:latin typeface="Bagel Fat One"/>
                <a:ea typeface="Bagel Fat One"/>
                <a:cs typeface="Bagel Fat One"/>
                <a:sym typeface="Bagel Fat One"/>
              </a:rPr>
              <a:t>OUTBACK ROBOTS</a:t>
            </a:r>
          </a:p>
        </p:txBody>
      </p:sp>
      <p:sp>
        <p:nvSpPr>
          <p:cNvPr id="10" name="TextBox 91">
            <a:extLst>
              <a:ext uri="{FF2B5EF4-FFF2-40B4-BE49-F238E27FC236}">
                <a16:creationId xmlns:a16="http://schemas.microsoft.com/office/drawing/2014/main" id="{C596A28F-29EF-6398-9710-C7755D91079F}"/>
              </a:ext>
            </a:extLst>
          </p:cNvPr>
          <p:cNvSpPr txBox="1"/>
          <p:nvPr userDrawn="1"/>
        </p:nvSpPr>
        <p:spPr>
          <a:xfrm>
            <a:off x="1408602" y="812856"/>
            <a:ext cx="2234121" cy="214802"/>
          </a:xfrm>
          <a:prstGeom prst="rect">
            <a:avLst/>
          </a:prstGeom>
        </p:spPr>
        <p:txBody>
          <a:bodyPr wrap="square" lIns="0" tIns="0" rIns="0" bIns="0" rtlCol="0" anchor="t">
            <a:spAutoFit/>
          </a:bodyPr>
          <a:lstStyle/>
          <a:p>
            <a:pPr algn="ctr">
              <a:lnSpc>
                <a:spcPts val="1832"/>
              </a:lnSpc>
            </a:pPr>
            <a:r>
              <a:rPr lang="en-US" sz="1299">
                <a:solidFill>
                  <a:srgbClr val="51511B"/>
                </a:solidFill>
                <a:latin typeface="Genty Sans"/>
                <a:ea typeface="Genty Sans"/>
                <a:cs typeface="Genty Sans"/>
                <a:sym typeface="Genty Sans"/>
              </a:rPr>
              <a:t>Build. Learn. Leap Ahead.</a:t>
            </a:r>
          </a:p>
        </p:txBody>
      </p:sp>
      <p:sp>
        <p:nvSpPr>
          <p:cNvPr id="11" name="Freeform 89">
            <a:extLst>
              <a:ext uri="{FF2B5EF4-FFF2-40B4-BE49-F238E27FC236}">
                <a16:creationId xmlns:a16="http://schemas.microsoft.com/office/drawing/2014/main" id="{B1769DE5-71D4-0F64-F3E0-D317002AF30F}"/>
              </a:ext>
            </a:extLst>
          </p:cNvPr>
          <p:cNvSpPr/>
          <p:nvPr userDrawn="1"/>
        </p:nvSpPr>
        <p:spPr>
          <a:xfrm>
            <a:off x="0" y="0"/>
            <a:ext cx="1678891" cy="1384601"/>
          </a:xfrm>
          <a:custGeom>
            <a:avLst/>
            <a:gdLst>
              <a:gd name="connsiteX0" fmla="*/ 0 w 3008429"/>
              <a:gd name="connsiteY0" fmla="*/ 0 h 3012195"/>
              <a:gd name="connsiteX1" fmla="*/ 3008429 w 3008429"/>
              <a:gd name="connsiteY1" fmla="*/ 0 h 3012195"/>
              <a:gd name="connsiteX2" fmla="*/ 2893039 w 3008429"/>
              <a:gd name="connsiteY2" fmla="*/ 2984177 h 3012195"/>
              <a:gd name="connsiteX3" fmla="*/ 0 w 3008429"/>
              <a:gd name="connsiteY3" fmla="*/ 3012195 h 3012195"/>
              <a:gd name="connsiteX4" fmla="*/ 0 w 3008429"/>
              <a:gd name="connsiteY4" fmla="*/ 0 h 3012195"/>
              <a:gd name="connsiteX0" fmla="*/ 161545 w 3008429"/>
              <a:gd name="connsiteY0" fmla="*/ 112073 h 3012195"/>
              <a:gd name="connsiteX1" fmla="*/ 3008429 w 3008429"/>
              <a:gd name="connsiteY1" fmla="*/ 0 h 3012195"/>
              <a:gd name="connsiteX2" fmla="*/ 2893039 w 3008429"/>
              <a:gd name="connsiteY2" fmla="*/ 2984177 h 3012195"/>
              <a:gd name="connsiteX3" fmla="*/ 0 w 3008429"/>
              <a:gd name="connsiteY3" fmla="*/ 3012195 h 3012195"/>
              <a:gd name="connsiteX4" fmla="*/ 161545 w 3008429"/>
              <a:gd name="connsiteY4" fmla="*/ 112073 h 3012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8429" h="3012195">
                <a:moveTo>
                  <a:pt x="161545" y="112073"/>
                </a:moveTo>
                <a:lnTo>
                  <a:pt x="3008429" y="0"/>
                </a:lnTo>
                <a:lnTo>
                  <a:pt x="2893039" y="2984177"/>
                </a:lnTo>
                <a:lnTo>
                  <a:pt x="0" y="3012195"/>
                </a:lnTo>
                <a:lnTo>
                  <a:pt x="161545" y="112073"/>
                </a:lnTo>
                <a:close/>
              </a:path>
            </a:pathLst>
          </a:custGeom>
          <a:blipFill>
            <a:blip r:embed="rId4">
              <a:extLst>
                <a:ext uri="{BEBA8EAE-BF5A-486C-A8C5-ECC9F3942E4B}">
                  <a14:imgProps xmlns:a14="http://schemas.microsoft.com/office/drawing/2010/main">
                    <a14:imgLayer r:embed="rId5">
                      <a14:imgEffect>
                        <a14:backgroundRemoval t="7253" b="66154" l="16044" r="89451">
                          <a14:foregroundMark x1="30330" y1="12747" x2="30330" y2="12747"/>
                          <a14:foregroundMark x1="30330" y1="11648" x2="30330" y2="11648"/>
                          <a14:foregroundMark x1="65714" y1="10549" x2="65714" y2="10549"/>
                          <a14:foregroundMark x1="86813" y1="30769" x2="86813" y2="30769"/>
                          <a14:foregroundMark x1="88791" y1="24176" x2="88791" y2="24176"/>
                          <a14:foregroundMark x1="31648" y1="12747" x2="31648" y2="12747"/>
                          <a14:foregroundMark x1="30989" y1="12308" x2="29670" y2="18462"/>
                          <a14:foregroundMark x1="19121" y1="24615" x2="19121" y2="24615"/>
                          <a14:foregroundMark x1="23516" y1="21758" x2="32308" y2="21758"/>
                          <a14:foregroundMark x1="50769" y1="61319" x2="50769" y2="61319"/>
                          <a14:foregroundMark x1="58901" y1="63736" x2="58901" y2="63736"/>
                          <a14:foregroundMark x1="20440" y1="45055" x2="20440" y2="45055"/>
                          <a14:foregroundMark x1="21758" y1="52308" x2="21758" y2="52308"/>
                          <a14:foregroundMark x1="25495" y1="57363" x2="28571" y2="58022"/>
                          <a14:foregroundMark x1="19121" y1="35385" x2="19121" y2="35385"/>
                          <a14:foregroundMark x1="24835" y1="36044" x2="24835" y2="36044"/>
                          <a14:foregroundMark x1="18022" y1="38681" x2="18022" y2="38681"/>
                          <a14:foregroundMark x1="18022" y1="40000" x2="20440" y2="40440"/>
                          <a14:foregroundMark x1="18681" y1="44396" x2="21758" y2="47912"/>
                          <a14:foregroundMark x1="22418" y1="40000" x2="30989" y2="57363"/>
                          <a14:foregroundMark x1="27912" y1="40440" x2="51429" y2="58022"/>
                          <a14:foregroundMark x1="16044" y1="21758" x2="16044" y2="33626"/>
                          <a14:foregroundMark x1="22418" y1="31429" x2="27253" y2="34725"/>
                          <a14:foregroundMark x1="24835" y1="12747" x2="53407" y2="21319"/>
                          <a14:foregroundMark x1="53407" y1="21319" x2="53407" y2="21319"/>
                          <a14:foregroundMark x1="42857" y1="62637" x2="72747" y2="59560"/>
                          <a14:foregroundMark x1="72747" y1="59560" x2="59560" y2="45495"/>
                          <a14:foregroundMark x1="29670" y1="13626" x2="30330" y2="9011"/>
                          <a14:foregroundMark x1="31648" y1="11209" x2="33407" y2="7253"/>
                          <a14:foregroundMark x1="33407" y1="11209" x2="34725" y2="9670"/>
                          <a14:foregroundMark x1="89231" y1="25934" x2="89890" y2="33407"/>
                          <a14:foregroundMark x1="28571" y1="12527" x2="39780" y2="9670"/>
                          <a14:foregroundMark x1="29231" y1="35604" x2="41538" y2="42418"/>
                          <a14:foregroundMark x1="23516" y1="21538" x2="30330" y2="41538"/>
                          <a14:foregroundMark x1="30330" y1="41538" x2="34725" y2="45714"/>
                          <a14:foregroundMark x1="32308" y1="37363" x2="35385" y2="42857"/>
                          <a14:foregroundMark x1="41538" y1="14066" x2="45275" y2="28791"/>
                          <a14:foregroundMark x1="50330" y1="23736" x2="60879" y2="29451"/>
                          <a14:foregroundMark x1="66374" y1="41319" x2="63297" y2="24835"/>
                          <a14:foregroundMark x1="49670" y1="65055" x2="52088" y2="59341"/>
                          <a14:foregroundMark x1="59560" y1="66154" x2="62637" y2="59341"/>
                          <a14:foregroundMark x1="52747" y1="63956" x2="55165" y2="65055"/>
                        </a14:backgroundRemoval>
                      </a14:imgEffect>
                    </a14:imgLayer>
                  </a14:imgProps>
                </a:ext>
              </a:extLst>
            </a:blip>
            <a:stretch>
              <a:fillRect l="-13158" t="-9685" r="-10526" b="-54781"/>
            </a:stretch>
          </a:blipFill>
        </p:spPr>
        <p:txBody>
          <a:bodyPr/>
          <a:lstStyle/>
          <a:p>
            <a:endParaRPr lang="en-AU" sz="588"/>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Slide">
    <p:bg>
      <p:bgPr>
        <a:solidFill>
          <a:srgbClr val="F6EBD5"/>
        </a:solidFill>
        <a:effectLst/>
      </p:bgPr>
    </p:bg>
    <p:spTree>
      <p:nvGrpSpPr>
        <p:cNvPr id="1" name=""/>
        <p:cNvGrpSpPr/>
        <p:nvPr/>
      </p:nvGrpSpPr>
      <p:grpSpPr>
        <a:xfrm>
          <a:off x="0" y="0"/>
          <a:ext cx="0" cy="0"/>
          <a:chOff x="0" y="0"/>
          <a:chExt cx="0" cy="0"/>
        </a:xfrm>
      </p:grpSpPr>
      <p:pic>
        <p:nvPicPr>
          <p:cNvPr id="13" name="Picture 12" descr="A cartoon kangaroo with text on it&#10;&#10;AI-generated content may be incorrect.">
            <a:extLst>
              <a:ext uri="{FF2B5EF4-FFF2-40B4-BE49-F238E27FC236}">
                <a16:creationId xmlns:a16="http://schemas.microsoft.com/office/drawing/2014/main" id="{3A977D53-E7A1-E496-AE18-9DC42DD46B48}"/>
              </a:ext>
            </a:extLst>
          </p:cNvPr>
          <p:cNvPicPr>
            <a:picLocks noChangeAspect="1"/>
          </p:cNvPicPr>
          <p:nvPr userDrawn="1"/>
        </p:nvPicPr>
        <p:blipFill>
          <a:blip r:embed="rId2">
            <a:extLst>
              <a:ext uri="{28A0092B-C50C-407E-A947-70E740481C1C}">
                <a14:useLocalDpi xmlns:a14="http://schemas.microsoft.com/office/drawing/2010/main" val="0"/>
              </a:ext>
            </a:extLst>
          </a:blip>
          <a:srcRect l="15385" t="20614" r="15436" b="29893"/>
          <a:stretch>
            <a:fillRect/>
          </a:stretch>
        </p:blipFill>
        <p:spPr>
          <a:xfrm>
            <a:off x="764540" y="279554"/>
            <a:ext cx="8376919" cy="3995361"/>
          </a:xfrm>
          <a:prstGeom prst="rect">
            <a:avLst/>
          </a:prstGeom>
        </p:spPr>
      </p:pic>
      <p:pic>
        <p:nvPicPr>
          <p:cNvPr id="15" name="Picture 2" descr="Logo of Montebello Foundation with three shapes similar to human forms embracing each one a different colour">
            <a:extLst>
              <a:ext uri="{FF2B5EF4-FFF2-40B4-BE49-F238E27FC236}">
                <a16:creationId xmlns:a16="http://schemas.microsoft.com/office/drawing/2014/main" id="{29319691-0263-AF09-A977-1CC8E8988B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12928" y="5808593"/>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A close up of a logo&#10;&#10;AI-generated content may be incorrect.">
            <a:extLst>
              <a:ext uri="{FF2B5EF4-FFF2-40B4-BE49-F238E27FC236}">
                <a16:creationId xmlns:a16="http://schemas.microsoft.com/office/drawing/2014/main" id="{6D968147-B0E4-120F-C42A-3E6720014B7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6461" y="5922068"/>
            <a:ext cx="1880465" cy="551162"/>
          </a:xfrm>
          <a:prstGeom prst="rect">
            <a:avLst/>
          </a:prstGeom>
        </p:spPr>
      </p:pic>
      <p:pic>
        <p:nvPicPr>
          <p:cNvPr id="17" name="Picture 16" descr="A close-up of a logo&#10;&#10;AI-generated content may be incorrect.">
            <a:extLst>
              <a:ext uri="{FF2B5EF4-FFF2-40B4-BE49-F238E27FC236}">
                <a16:creationId xmlns:a16="http://schemas.microsoft.com/office/drawing/2014/main" id="{C96CE8FE-3AEA-67FA-2AD7-C7D5BE658A74}"/>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7388" y="5909759"/>
            <a:ext cx="1880465" cy="558775"/>
          </a:xfrm>
          <a:prstGeom prst="rect">
            <a:avLst/>
          </a:prstGeom>
        </p:spPr>
      </p:pic>
      <p:sp>
        <p:nvSpPr>
          <p:cNvPr id="19" name="Text Placeholder 18">
            <a:extLst>
              <a:ext uri="{FF2B5EF4-FFF2-40B4-BE49-F238E27FC236}">
                <a16:creationId xmlns:a16="http://schemas.microsoft.com/office/drawing/2014/main" id="{0EF95CC5-C21E-0073-07E7-2CD172A9A312}"/>
              </a:ext>
            </a:extLst>
          </p:cNvPr>
          <p:cNvSpPr>
            <a:spLocks noGrp="1"/>
          </p:cNvSpPr>
          <p:nvPr>
            <p:ph type="body" sz="quarter" idx="10" hasCustomPrompt="1"/>
          </p:nvPr>
        </p:nvSpPr>
        <p:spPr>
          <a:xfrm>
            <a:off x="0" y="4076583"/>
            <a:ext cx="9906000" cy="1015663"/>
          </a:xfrm>
          <a:noFill/>
        </p:spPr>
        <p:txBody>
          <a:bodyPr wrap="square" lIns="91440" tIns="45720" rIns="91440" bIns="45720">
            <a:spAutoFit/>
          </a:bodyPr>
          <a:lstStyle>
            <a:lvl1pPr>
              <a:buNone/>
              <a:defRPr lang="en-US" sz="60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Lesson X – Title:</a:t>
            </a:r>
          </a:p>
        </p:txBody>
      </p:sp>
      <p:sp>
        <p:nvSpPr>
          <p:cNvPr id="24" name="Text Placeholder 18">
            <a:extLst>
              <a:ext uri="{FF2B5EF4-FFF2-40B4-BE49-F238E27FC236}">
                <a16:creationId xmlns:a16="http://schemas.microsoft.com/office/drawing/2014/main" id="{9F30B442-FAC0-F840-25E7-234BDCB152A6}"/>
              </a:ext>
            </a:extLst>
          </p:cNvPr>
          <p:cNvSpPr>
            <a:spLocks noGrp="1"/>
          </p:cNvSpPr>
          <p:nvPr>
            <p:ph type="body" sz="quarter" idx="11" hasCustomPrompt="1"/>
          </p:nvPr>
        </p:nvSpPr>
        <p:spPr>
          <a:xfrm>
            <a:off x="0" y="4991262"/>
            <a:ext cx="9906000" cy="769441"/>
          </a:xfrm>
          <a:noFill/>
        </p:spPr>
        <p:txBody>
          <a:bodyPr wrap="square" lIns="91440" tIns="45720" rIns="91440" bIns="45720">
            <a:spAutoFit/>
          </a:bodyPr>
          <a:lstStyle>
            <a:lvl1pPr>
              <a:buNone/>
              <a:defRPr lang="en-US" sz="4400" kern="1200" dirty="0" smtClean="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a:defRPr lang="en-US" sz="1131" dirty="0" smtClean="0"/>
            </a:lvl2pPr>
            <a:lvl3pPr>
              <a:defRPr lang="en-US" sz="1131" dirty="0" smtClean="0"/>
            </a:lvl3pPr>
            <a:lvl4pPr>
              <a:defRPr lang="en-US" sz="1131" dirty="0" smtClean="0"/>
            </a:lvl4pPr>
            <a:lvl5pPr>
              <a:defRPr lang="en-AU" sz="1131" dirty="0"/>
            </a:lvl5pPr>
          </a:lstStyle>
          <a:p>
            <a:pPr marL="0" lvl="0" algn="ctr" defTabSz="574700"/>
            <a:r>
              <a:rPr lang="en-US"/>
              <a:t>Subtitle</a:t>
            </a:r>
          </a:p>
        </p:txBody>
      </p:sp>
    </p:spTree>
    <p:extLst>
      <p:ext uri="{BB962C8B-B14F-4D97-AF65-F5344CB8AC3E}">
        <p14:creationId xmlns:p14="http://schemas.microsoft.com/office/powerpoint/2010/main" val="4272942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udent_Content">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2800" b="0" kern="1200" cap="none" spc="0" dirty="0" smtClean="0">
                <a:ln w="0"/>
                <a:solidFill>
                  <a:srgbClr val="233A17"/>
                </a:solidFill>
                <a:latin typeface="Berlin Sans FB" panose="020E0602020502020306" pitchFamily="34" charset="0"/>
                <a:ea typeface="+mn-ea"/>
                <a:cs typeface="+mn-cs"/>
              </a:defRPr>
            </a:lvl1pPr>
            <a:lvl2pPr>
              <a:defRPr lang="en-US" sz="2800" b="0" kern="1200" cap="none" spc="0" dirty="0" smtClean="0">
                <a:ln w="0"/>
                <a:solidFill>
                  <a:srgbClr val="233A17"/>
                </a:solidFill>
                <a:latin typeface="Berlin Sans FB" panose="020E0602020502020306" pitchFamily="34" charset="0"/>
                <a:ea typeface="+mn-ea"/>
                <a:cs typeface="+mn-cs"/>
              </a:defRPr>
            </a:lvl2pPr>
            <a:lvl3pPr>
              <a:defRPr lang="en-US" sz="2800" b="0" kern="1200" cap="none" spc="0" dirty="0" smtClean="0">
                <a:ln w="0"/>
                <a:solidFill>
                  <a:srgbClr val="233A17"/>
                </a:solidFill>
                <a:latin typeface="Berlin Sans FB" panose="020E0602020502020306" pitchFamily="34" charset="0"/>
                <a:ea typeface="+mn-ea"/>
                <a:cs typeface="+mn-cs"/>
              </a:defRPr>
            </a:lvl3pPr>
            <a:lvl4pPr>
              <a:defRPr lang="en-US" sz="2800" b="0" kern="1200" cap="none" spc="0" dirty="0" smtClean="0">
                <a:ln w="0"/>
                <a:solidFill>
                  <a:srgbClr val="233A17"/>
                </a:solidFill>
                <a:latin typeface="Berlin Sans FB" panose="020E0602020502020306" pitchFamily="34" charset="0"/>
                <a:ea typeface="+mn-ea"/>
                <a:cs typeface="+mn-cs"/>
              </a:defRPr>
            </a:lvl4pPr>
            <a:lvl5pPr>
              <a:defRPr lang="en-AU" sz="2800" b="0" kern="1200" cap="none" spc="0" dirty="0">
                <a:ln w="0"/>
                <a:solidFill>
                  <a:srgbClr val="233A17"/>
                </a:solidFill>
                <a:latin typeface="Berlin Sans FB" panose="020E0602020502020306"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141331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sson_Overview">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298939" y="0"/>
            <a:ext cx="6629400" cy="584775"/>
          </a:xfrm>
          <a:prstGeom prst="rect">
            <a:avLst/>
          </a:prstGeom>
          <a:noFill/>
        </p:spPr>
        <p:txBody>
          <a:bodyPr wrap="square">
            <a:spAutoFit/>
          </a:bodyPr>
          <a:lstStyle/>
          <a:p>
            <a:pPr algn="ctr"/>
            <a:r>
              <a:rPr lang="en-US" sz="3200" b="1" i="1"/>
              <a:t>Teacher-only slide – Lesson Overview</a:t>
            </a:r>
            <a:endParaRPr lang="en-AU" sz="3200" b="1" i="1"/>
          </a:p>
        </p:txBody>
      </p:sp>
    </p:spTree>
    <p:extLst>
      <p:ext uri="{BB962C8B-B14F-4D97-AF65-F5344CB8AC3E}">
        <p14:creationId xmlns:p14="http://schemas.microsoft.com/office/powerpoint/2010/main" val="664183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struction_Guide">
    <p:bg>
      <p:bgPr>
        <a:gradFill>
          <a:gsLst>
            <a:gs pos="0">
              <a:schemeClr val="accent1">
                <a:lumMod val="5000"/>
                <a:lumOff val="95000"/>
              </a:schemeClr>
            </a:gs>
            <a:gs pos="56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75788"/>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65146"/>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1pPr>
            <a:lvl2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2pPr>
            <a:lvl3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3pPr>
            <a:lvl4pPr>
              <a:lnSpc>
                <a:spcPts val="3400"/>
              </a:lnSpc>
              <a:spcBef>
                <a:spcPts val="0"/>
              </a:spcBef>
              <a:defRPr lang="en-US" sz="1600" b="0" kern="1200" cap="none" spc="0" dirty="0" smtClean="0">
                <a:ln w="0"/>
                <a:solidFill>
                  <a:srgbClr val="233A17"/>
                </a:solidFill>
                <a:latin typeface="Aptos" panose="020B0004020202020204" pitchFamily="34" charset="0"/>
                <a:ea typeface="+mn-ea"/>
                <a:cs typeface="+mn-cs"/>
              </a:defRPr>
            </a:lvl4pPr>
            <a:lvl5pPr>
              <a:lnSpc>
                <a:spcPts val="3400"/>
              </a:lnSpc>
              <a:spcBef>
                <a:spcPts val="0"/>
              </a:spcBef>
              <a:defRPr lang="en-AU" sz="1600" b="0" kern="1200" cap="none" spc="0" dirty="0">
                <a:ln w="0"/>
                <a:solidFill>
                  <a:srgbClr val="233A17"/>
                </a:solidFill>
                <a:latin typeface="Aptos" panose="020B0004020202020204"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325315" y="0"/>
            <a:ext cx="6629400" cy="584775"/>
          </a:xfrm>
          <a:prstGeom prst="rect">
            <a:avLst/>
          </a:prstGeom>
          <a:noFill/>
        </p:spPr>
        <p:txBody>
          <a:bodyPr wrap="square">
            <a:spAutoFit/>
          </a:bodyPr>
          <a:lstStyle/>
          <a:p>
            <a:r>
              <a:rPr lang="en-US" sz="3200" b="1" i="1"/>
              <a:t>Teacher-only slide – Instruction Guide</a:t>
            </a:r>
            <a:endParaRPr lang="en-AU" sz="3200" b="1" i="1"/>
          </a:p>
        </p:txBody>
      </p:sp>
    </p:spTree>
    <p:extLst>
      <p:ext uri="{BB962C8B-B14F-4D97-AF65-F5344CB8AC3E}">
        <p14:creationId xmlns:p14="http://schemas.microsoft.com/office/powerpoint/2010/main" val="2128526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_Extension">
    <p:bg>
      <p:bgPr>
        <a:gradFill flip="none" rotWithShape="1">
          <a:gsLst>
            <a:gs pos="0">
              <a:schemeClr val="accent1">
                <a:lumMod val="5000"/>
                <a:lumOff val="95000"/>
              </a:schemeClr>
            </a:gs>
            <a:gs pos="82000">
              <a:srgbClr val="A86831"/>
            </a:gs>
            <a:gs pos="100000">
              <a:srgbClr val="954501"/>
            </a:gs>
          </a:gsLst>
          <a:lin ang="4800000" scaled="0"/>
          <a:tileRect/>
        </a:gra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2" name="Text Placeholder 18">
            <a:extLst>
              <a:ext uri="{FF2B5EF4-FFF2-40B4-BE49-F238E27FC236}">
                <a16:creationId xmlns:a16="http://schemas.microsoft.com/office/drawing/2014/main" id="{BE5BE60F-BE44-7330-E4C6-70B48F51570B}"/>
              </a:ext>
            </a:extLst>
          </p:cNvPr>
          <p:cNvSpPr>
            <a:spLocks noGrp="1"/>
          </p:cNvSpPr>
          <p:nvPr>
            <p:ph type="body" sz="quarter" idx="13" hasCustomPrompt="1"/>
          </p:nvPr>
        </p:nvSpPr>
        <p:spPr>
          <a:xfrm>
            <a:off x="489396" y="663266"/>
            <a:ext cx="5505450" cy="952500"/>
          </a:xfrm>
        </p:spPr>
        <p:txBody>
          <a:bodyPr>
            <a:noAutofit/>
          </a:bodyPr>
          <a:lstStyle>
            <a:lvl1pPr marL="0" indent="0" algn="l">
              <a:lnSpc>
                <a:spcPts val="4000"/>
              </a:lnSpc>
              <a:spcBef>
                <a:spcPts val="600"/>
              </a:spcBef>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4" name="Text Placeholder 21">
            <a:extLst>
              <a:ext uri="{FF2B5EF4-FFF2-40B4-BE49-F238E27FC236}">
                <a16:creationId xmlns:a16="http://schemas.microsoft.com/office/drawing/2014/main" id="{3B9802CB-591A-1275-3137-F625F2284A04}"/>
              </a:ext>
            </a:extLst>
          </p:cNvPr>
          <p:cNvSpPr>
            <a:spLocks noGrp="1"/>
          </p:cNvSpPr>
          <p:nvPr>
            <p:ph type="body" sz="quarter" idx="14" hasCustomPrompt="1"/>
          </p:nvPr>
        </p:nvSpPr>
        <p:spPr>
          <a:xfrm>
            <a:off x="489396" y="1746278"/>
            <a:ext cx="8254554" cy="3562350"/>
          </a:xfrm>
        </p:spPr>
        <p:txBody>
          <a:bodyPr>
            <a:noAutofit/>
          </a:bodyPr>
          <a:lstStyle>
            <a:lvl1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1pPr>
            <a:lvl2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2pPr>
            <a:lvl3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3pPr>
            <a:lvl4pPr>
              <a:lnSpc>
                <a:spcPts val="3400"/>
              </a:lnSpc>
              <a:spcBef>
                <a:spcPts val="0"/>
              </a:spcBef>
              <a:defRPr lang="en-US" sz="1600" b="0" kern="1200" cap="none" spc="0" dirty="0" smtClean="0">
                <a:ln w="0"/>
                <a:solidFill>
                  <a:srgbClr val="233A17"/>
                </a:solidFill>
                <a:latin typeface="Berlin Sans FB" panose="020E0602020502020306" pitchFamily="34" charset="0"/>
                <a:ea typeface="+mn-ea"/>
                <a:cs typeface="+mn-cs"/>
              </a:defRPr>
            </a:lvl4pPr>
            <a:lvl5pPr>
              <a:lnSpc>
                <a:spcPts val="3400"/>
              </a:lnSpc>
              <a:spcBef>
                <a:spcPts val="0"/>
              </a:spcBef>
              <a:defRPr lang="en-AU" sz="1600" b="0" kern="1200" cap="none" spc="0" dirty="0">
                <a:ln w="0"/>
                <a:solidFill>
                  <a:srgbClr val="233A17"/>
                </a:solidFill>
                <a:latin typeface="Berlin Sans FB" panose="020E0602020502020306" pitchFamily="34" charset="0"/>
                <a:ea typeface="+mn-ea"/>
                <a:cs typeface="+mn-cs"/>
              </a:defRPr>
            </a:lvl5pPr>
          </a:lstStyle>
          <a:p>
            <a:pPr lvl="0"/>
            <a:r>
              <a:rPr lang="en-US"/>
              <a:t>Click to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TextBox 5">
            <a:extLst>
              <a:ext uri="{FF2B5EF4-FFF2-40B4-BE49-F238E27FC236}">
                <a16:creationId xmlns:a16="http://schemas.microsoft.com/office/drawing/2014/main" id="{8749D651-F82D-8B45-BCD0-7BCDD201A2BF}"/>
              </a:ext>
            </a:extLst>
          </p:cNvPr>
          <p:cNvSpPr txBox="1"/>
          <p:nvPr userDrawn="1"/>
        </p:nvSpPr>
        <p:spPr>
          <a:xfrm>
            <a:off x="137160" y="0"/>
            <a:ext cx="6817555" cy="584775"/>
          </a:xfrm>
          <a:prstGeom prst="rect">
            <a:avLst/>
          </a:prstGeom>
          <a:noFill/>
        </p:spPr>
        <p:txBody>
          <a:bodyPr wrap="square">
            <a:spAutoFit/>
          </a:bodyPr>
          <a:lstStyle/>
          <a:p>
            <a:r>
              <a:rPr lang="en-US" sz="3200" b="1" i="1"/>
              <a:t>Teacher-only slide – Content Extension</a:t>
            </a:r>
            <a:endParaRPr lang="en-AU" sz="3200" b="1" i="1"/>
          </a:p>
        </p:txBody>
      </p:sp>
    </p:spTree>
    <p:extLst>
      <p:ext uri="{BB962C8B-B14F-4D97-AF65-F5344CB8AC3E}">
        <p14:creationId xmlns:p14="http://schemas.microsoft.com/office/powerpoint/2010/main" val="2380000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98298"/>
            <a:ext cx="3910807" cy="418338"/>
          </a:xfrm>
        </p:spPr>
        <p:txBody>
          <a:bodyPr anchor="b"/>
          <a:lstStyle>
            <a:lvl1pPr algn="l">
              <a:defRPr sz="1040" b="1"/>
            </a:lvl1pPr>
          </a:lstStyle>
          <a:p>
            <a:r>
              <a:rPr lang="en-US"/>
              <a:t>Click to edit Master title style</a:t>
            </a:r>
          </a:p>
        </p:txBody>
      </p:sp>
      <p:sp>
        <p:nvSpPr>
          <p:cNvPr id="3" name="Content Placeholder 2"/>
          <p:cNvSpPr>
            <a:spLocks noGrp="1"/>
          </p:cNvSpPr>
          <p:nvPr>
            <p:ph idx="1"/>
          </p:nvPr>
        </p:nvSpPr>
        <p:spPr>
          <a:xfrm>
            <a:off x="4647572" y="98303"/>
            <a:ext cx="6645275" cy="2107121"/>
          </a:xfrm>
        </p:spPr>
        <p:txBody>
          <a:bodyPr/>
          <a:lstStyle>
            <a:lvl1pPr>
              <a:defRPr sz="1664"/>
            </a:lvl1pPr>
            <a:lvl2pPr>
              <a:defRPr sz="1456"/>
            </a:lvl2pPr>
            <a:lvl3pPr>
              <a:defRPr sz="1248"/>
            </a:lvl3pPr>
            <a:lvl4pPr>
              <a:defRPr sz="1040"/>
            </a:lvl4pPr>
            <a:lvl5pPr>
              <a:defRPr sz="1040"/>
            </a:lvl5pPr>
            <a:lvl6pPr>
              <a:defRPr sz="1040"/>
            </a:lvl6pPr>
            <a:lvl7pPr>
              <a:defRPr sz="1040"/>
            </a:lvl7pPr>
            <a:lvl8pPr>
              <a:defRPr sz="1040"/>
            </a:lvl8pPr>
            <a:lvl9pPr>
              <a:defRPr sz="1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94360" y="516641"/>
            <a:ext cx="3910807" cy="1688783"/>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6C3E4B74-615C-44D1-8875-0F95FDB4ACF1}" type="datetime1">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4" y="1728216"/>
            <a:ext cx="7132320" cy="204026"/>
          </a:xfrm>
        </p:spPr>
        <p:txBody>
          <a:bodyPr anchor="b"/>
          <a:lstStyle>
            <a:lvl1pPr algn="l">
              <a:defRPr sz="1040" b="1"/>
            </a:lvl1pPr>
          </a:lstStyle>
          <a:p>
            <a:r>
              <a:rPr lang="en-US"/>
              <a:t>Click to edit Master title style</a:t>
            </a:r>
          </a:p>
        </p:txBody>
      </p:sp>
      <p:sp>
        <p:nvSpPr>
          <p:cNvPr id="3" name="Picture Placeholder 2"/>
          <p:cNvSpPr>
            <a:spLocks noGrp="1"/>
          </p:cNvSpPr>
          <p:nvPr>
            <p:ph type="pic" idx="1"/>
          </p:nvPr>
        </p:nvSpPr>
        <p:spPr>
          <a:xfrm>
            <a:off x="2329974" y="220599"/>
            <a:ext cx="7132320" cy="1481328"/>
          </a:xfrm>
        </p:spPr>
        <p:txBody>
          <a:bodyPr/>
          <a:lstStyle>
            <a:lvl1pPr marL="0" indent="0">
              <a:buNone/>
              <a:defRPr sz="1664"/>
            </a:lvl1pPr>
            <a:lvl2pPr marL="237717" indent="0">
              <a:buNone/>
              <a:defRPr sz="1456"/>
            </a:lvl2pPr>
            <a:lvl3pPr marL="475433" indent="0">
              <a:buNone/>
              <a:defRPr sz="1248"/>
            </a:lvl3pPr>
            <a:lvl4pPr marL="713150" indent="0">
              <a:buNone/>
              <a:defRPr sz="1040"/>
            </a:lvl4pPr>
            <a:lvl5pPr marL="950867" indent="0">
              <a:buNone/>
              <a:defRPr sz="1040"/>
            </a:lvl5pPr>
            <a:lvl6pPr marL="1188584" indent="0">
              <a:buNone/>
              <a:defRPr sz="1040"/>
            </a:lvl6pPr>
            <a:lvl7pPr marL="1426300" indent="0">
              <a:buNone/>
              <a:defRPr sz="1040"/>
            </a:lvl7pPr>
            <a:lvl8pPr marL="1664017" indent="0">
              <a:buNone/>
              <a:defRPr sz="1040"/>
            </a:lvl8pPr>
            <a:lvl9pPr marL="1901734" indent="0">
              <a:buNone/>
              <a:defRPr sz="1040"/>
            </a:lvl9pPr>
          </a:lstStyle>
          <a:p>
            <a:endParaRPr lang="en-US"/>
          </a:p>
        </p:txBody>
      </p:sp>
      <p:sp>
        <p:nvSpPr>
          <p:cNvPr id="4" name="Text Placeholder 3"/>
          <p:cNvSpPr>
            <a:spLocks noGrp="1"/>
          </p:cNvSpPr>
          <p:nvPr>
            <p:ph type="body" sz="half" idx="2"/>
          </p:nvPr>
        </p:nvSpPr>
        <p:spPr>
          <a:xfrm>
            <a:off x="2329974" y="1932242"/>
            <a:ext cx="7132320" cy="289750"/>
          </a:xfrm>
        </p:spPr>
        <p:txBody>
          <a:bodyPr/>
          <a:lstStyle>
            <a:lvl1pPr marL="0" indent="0">
              <a:buNone/>
              <a:defRPr sz="728"/>
            </a:lvl1pPr>
            <a:lvl2pPr marL="237717" indent="0">
              <a:buNone/>
              <a:defRPr sz="624"/>
            </a:lvl2pPr>
            <a:lvl3pPr marL="475433" indent="0">
              <a:buNone/>
              <a:defRPr sz="520"/>
            </a:lvl3pPr>
            <a:lvl4pPr marL="713150" indent="0">
              <a:buNone/>
              <a:defRPr sz="468"/>
            </a:lvl4pPr>
            <a:lvl5pPr marL="950867" indent="0">
              <a:buNone/>
              <a:defRPr sz="468"/>
            </a:lvl5pPr>
            <a:lvl6pPr marL="1188584" indent="0">
              <a:buNone/>
              <a:defRPr sz="468"/>
            </a:lvl6pPr>
            <a:lvl7pPr marL="1426300" indent="0">
              <a:buNone/>
              <a:defRPr sz="468"/>
            </a:lvl7pPr>
            <a:lvl8pPr marL="1664017" indent="0">
              <a:buNone/>
              <a:defRPr sz="468"/>
            </a:lvl8pPr>
            <a:lvl9pPr marL="1901734" indent="0">
              <a:buNone/>
              <a:defRPr sz="468"/>
            </a:lvl9pPr>
          </a:lstStyle>
          <a:p>
            <a:pPr lvl="0"/>
            <a:r>
              <a:rPr lang="en-US"/>
              <a:t>Click to edit Master text styles</a:t>
            </a:r>
          </a:p>
        </p:txBody>
      </p:sp>
      <p:sp>
        <p:nvSpPr>
          <p:cNvPr id="5" name="Date Placeholder 4"/>
          <p:cNvSpPr>
            <a:spLocks noGrp="1"/>
          </p:cNvSpPr>
          <p:nvPr>
            <p:ph type="dt" sz="half" idx="10"/>
          </p:nvPr>
        </p:nvSpPr>
        <p:spPr/>
        <p:txBody>
          <a:bodyPr/>
          <a:lstStyle/>
          <a:p>
            <a:fld id="{ED101441-3954-4234-8E77-79F8676957CB}" type="datetime1">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290FD-71D0-407D-83AB-396A7FD0C9D0}" type="datetime1">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98873"/>
            <a:ext cx="2674620" cy="210654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4360" y="98873"/>
            <a:ext cx="7825740" cy="21065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019B73-AB8A-401C-A09D-1C931BCE90B8}" type="datetime1">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Blank">
    <p:bg>
      <p:bgPr>
        <a:solidFill>
          <a:srgbClr val="F6EBD5"/>
        </a:solidFill>
        <a:effectLst/>
      </p:bgPr>
    </p:bg>
    <p:spTree>
      <p:nvGrpSpPr>
        <p:cNvPr id="1" name=""/>
        <p:cNvGrpSpPr/>
        <p:nvPr/>
      </p:nvGrpSpPr>
      <p:grpSpPr>
        <a:xfrm>
          <a:off x="0" y="0"/>
          <a:ext cx="0" cy="0"/>
          <a:chOff x="0" y="0"/>
          <a:chExt cx="0" cy="0"/>
        </a:xfrm>
      </p:grpSpPr>
      <p:pic>
        <p:nvPicPr>
          <p:cNvPr id="3" name="Picture 2" descr="A cartoon kangaroo with text on it&#10;&#10;AI-generated content may be incorrect.">
            <a:extLst>
              <a:ext uri="{FF2B5EF4-FFF2-40B4-BE49-F238E27FC236}">
                <a16:creationId xmlns:a16="http://schemas.microsoft.com/office/drawing/2014/main" id="{B49DCCFE-3224-52EF-65B1-6B9F30C970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16948" t="20343" r="15169" b="30062"/>
          <a:stretch>
            <a:fillRect/>
          </a:stretch>
        </p:blipFill>
        <p:spPr>
          <a:xfrm>
            <a:off x="6663880" y="76200"/>
            <a:ext cx="3104960" cy="1512324"/>
          </a:xfrm>
          <a:prstGeom prst="rect">
            <a:avLst/>
          </a:prstGeom>
        </p:spPr>
      </p:pic>
      <p:sp>
        <p:nvSpPr>
          <p:cNvPr id="16" name="Slide Number Placeholder 15">
            <a:extLst>
              <a:ext uri="{FF2B5EF4-FFF2-40B4-BE49-F238E27FC236}">
                <a16:creationId xmlns:a16="http://schemas.microsoft.com/office/drawing/2014/main" id="{C90C31D1-3273-8445-7D75-66C63F7B2D87}"/>
              </a:ext>
            </a:extLst>
          </p:cNvPr>
          <p:cNvSpPr>
            <a:spLocks noGrp="1"/>
          </p:cNvSpPr>
          <p:nvPr>
            <p:ph type="sldNum" sz="quarter" idx="12"/>
          </p:nvPr>
        </p:nvSpPr>
        <p:spPr>
          <a:xfrm>
            <a:off x="8972550" y="6526916"/>
            <a:ext cx="796290" cy="254884"/>
          </a:xfrm>
        </p:spPr>
        <p:txBody>
          <a:bodyPr/>
          <a:lstStyle>
            <a:lvl1pPr>
              <a:defRPr sz="1000"/>
            </a:lvl1pPr>
          </a:lstStyle>
          <a:p>
            <a:fld id="{B6F15528-21DE-4FAA-801E-634DDDAF4B2B}" type="slidenum">
              <a:rPr lang="en-US" smtClean="0"/>
              <a:pPr/>
              <a:t>‹#›</a:t>
            </a:fld>
            <a:endParaRPr lang="en-US"/>
          </a:p>
        </p:txBody>
      </p:sp>
      <p:sp>
        <p:nvSpPr>
          <p:cNvPr id="15" name="Footer Placeholder 14">
            <a:extLst>
              <a:ext uri="{FF2B5EF4-FFF2-40B4-BE49-F238E27FC236}">
                <a16:creationId xmlns:a16="http://schemas.microsoft.com/office/drawing/2014/main" id="{D4EEF2F4-F265-5776-B0FA-4273352353B8}"/>
              </a:ext>
            </a:extLst>
          </p:cNvPr>
          <p:cNvSpPr>
            <a:spLocks noGrp="1"/>
          </p:cNvSpPr>
          <p:nvPr>
            <p:ph type="ftr" sz="quarter" idx="11"/>
          </p:nvPr>
        </p:nvSpPr>
        <p:spPr>
          <a:xfrm>
            <a:off x="137160" y="6526916"/>
            <a:ext cx="1520190" cy="254884"/>
          </a:xfrm>
        </p:spPr>
        <p:txBody>
          <a:bodyPr/>
          <a:lstStyle>
            <a:lvl1pPr algn="l">
              <a:defRPr sz="1000"/>
            </a:lvl1pPr>
          </a:lstStyle>
          <a:p>
            <a:r>
              <a:rPr lang="en-US"/>
              <a:t>Lesson 1: Meet Blossom</a:t>
            </a:r>
          </a:p>
        </p:txBody>
      </p:sp>
      <p:sp>
        <p:nvSpPr>
          <p:cNvPr id="19" name="Text Placeholder 18">
            <a:extLst>
              <a:ext uri="{FF2B5EF4-FFF2-40B4-BE49-F238E27FC236}">
                <a16:creationId xmlns:a16="http://schemas.microsoft.com/office/drawing/2014/main" id="{CB6885BD-C1F1-475F-3121-CB4E0EB036B1}"/>
              </a:ext>
            </a:extLst>
          </p:cNvPr>
          <p:cNvSpPr>
            <a:spLocks noGrp="1"/>
          </p:cNvSpPr>
          <p:nvPr>
            <p:ph type="body" sz="quarter" idx="13" hasCustomPrompt="1"/>
          </p:nvPr>
        </p:nvSpPr>
        <p:spPr>
          <a:xfrm>
            <a:off x="489396" y="549236"/>
            <a:ext cx="5505450" cy="952500"/>
          </a:xfrm>
        </p:spPr>
        <p:txBody>
          <a:bodyPr>
            <a:noAutofit/>
          </a:bodyPr>
          <a:lstStyle>
            <a:lvl1pPr marL="0" indent="0">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stStyle>
          <a:p>
            <a:pPr lvl="0"/>
            <a:r>
              <a:rPr lang="en-US"/>
              <a:t>Slide Heading</a:t>
            </a:r>
            <a:endParaRPr lang="en-AU"/>
          </a:p>
        </p:txBody>
      </p:sp>
      <p:sp>
        <p:nvSpPr>
          <p:cNvPr id="22" name="Text Placeholder 21">
            <a:extLst>
              <a:ext uri="{FF2B5EF4-FFF2-40B4-BE49-F238E27FC236}">
                <a16:creationId xmlns:a16="http://schemas.microsoft.com/office/drawing/2014/main" id="{2F955B45-F53B-0441-FD52-A63954BCA84F}"/>
              </a:ext>
            </a:extLst>
          </p:cNvPr>
          <p:cNvSpPr>
            <a:spLocks noGrp="1"/>
          </p:cNvSpPr>
          <p:nvPr>
            <p:ph type="body" sz="quarter" idx="14"/>
          </p:nvPr>
        </p:nvSpPr>
        <p:spPr>
          <a:xfrm>
            <a:off x="489396" y="1933575"/>
            <a:ext cx="8254554" cy="3562350"/>
          </a:xfrm>
        </p:spPr>
        <p:txBody>
          <a:bodyPr>
            <a:noAutofit/>
          </a:bodyPr>
          <a:lstStyle>
            <a:lvl1pPr>
              <a:defRPr lang="en-US" sz="3200" b="0" kern="1200" cap="none" spc="0" dirty="0" smtClean="0">
                <a:ln w="0"/>
                <a:solidFill>
                  <a:srgbClr val="233A17"/>
                </a:solidFill>
                <a:latin typeface="Berlin Sans FB Demi" panose="020E0802020502020306" pitchFamily="34" charset="0"/>
                <a:ea typeface="+mn-ea"/>
                <a:cs typeface="+mn-cs"/>
              </a:defRPr>
            </a:lvl1pPr>
            <a:lvl2pPr>
              <a:defRPr lang="en-US" sz="3200" b="0" kern="1200" cap="none" spc="0" dirty="0" smtClean="0">
                <a:ln w="0"/>
                <a:solidFill>
                  <a:srgbClr val="233A17"/>
                </a:solidFill>
                <a:latin typeface="Berlin Sans FB Demi" panose="020E0802020502020306" pitchFamily="34" charset="0"/>
                <a:ea typeface="+mn-ea"/>
                <a:cs typeface="+mn-cs"/>
              </a:defRPr>
            </a:lvl2pPr>
            <a:lvl3pPr>
              <a:defRPr lang="en-US" sz="3200" b="0" kern="1200" cap="none" spc="0" dirty="0" smtClean="0">
                <a:ln w="0"/>
                <a:solidFill>
                  <a:srgbClr val="233A17"/>
                </a:solidFill>
                <a:latin typeface="Berlin Sans FB Demi" panose="020E0802020502020306" pitchFamily="34" charset="0"/>
                <a:ea typeface="+mn-ea"/>
                <a:cs typeface="+mn-cs"/>
              </a:defRPr>
            </a:lvl3pPr>
            <a:lvl4pPr>
              <a:defRPr lang="en-US" sz="3200" b="0" kern="1200" cap="none" spc="0" dirty="0" smtClean="0">
                <a:ln w="0"/>
                <a:solidFill>
                  <a:srgbClr val="233A17"/>
                </a:solidFill>
                <a:latin typeface="Berlin Sans FB Demi" panose="020E0802020502020306" pitchFamily="34" charset="0"/>
                <a:ea typeface="+mn-ea"/>
                <a:cs typeface="+mn-cs"/>
              </a:defRPr>
            </a:lvl4pPr>
            <a:lvl5pPr>
              <a:defRPr lang="en-AU" sz="3200" b="0" kern="1200" cap="none" spc="0" dirty="0">
                <a:ln w="0"/>
                <a:solidFill>
                  <a:srgbClr val="233A17"/>
                </a:solidFill>
                <a:latin typeface="Berlin Sans FB Demi" panose="020E0802020502020306"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31694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98870"/>
            <a:ext cx="10698480" cy="4114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94360" y="576077"/>
            <a:ext cx="10698480" cy="16293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4360" y="2288291"/>
            <a:ext cx="2773680" cy="131445"/>
          </a:xfrm>
          <a:prstGeom prst="rect">
            <a:avLst/>
          </a:prstGeom>
        </p:spPr>
        <p:txBody>
          <a:bodyPr vert="horz" lIns="91440" tIns="45720" rIns="91440" bIns="45720" rtlCol="0" anchor="ctr"/>
          <a:lstStyle>
            <a:lvl1pPr algn="l">
              <a:defRPr sz="624">
                <a:solidFill>
                  <a:schemeClr val="tx1">
                    <a:tint val="75000"/>
                  </a:schemeClr>
                </a:solidFill>
              </a:defRPr>
            </a:lvl1pPr>
          </a:lstStyle>
          <a:p>
            <a:fld id="{8BF02AB2-EABE-44C0-9D58-D80514717591}" type="datetime1">
              <a:rPr lang="en-US" smtClean="0"/>
              <a:t>8/4/2026</a:t>
            </a:fld>
            <a:endParaRPr lang="en-US"/>
          </a:p>
        </p:txBody>
      </p:sp>
      <p:sp>
        <p:nvSpPr>
          <p:cNvPr id="5" name="Footer Placeholder 4"/>
          <p:cNvSpPr>
            <a:spLocks noGrp="1"/>
          </p:cNvSpPr>
          <p:nvPr>
            <p:ph type="ftr" sz="quarter" idx="3"/>
          </p:nvPr>
        </p:nvSpPr>
        <p:spPr>
          <a:xfrm>
            <a:off x="4061460" y="2288291"/>
            <a:ext cx="3764280" cy="131445"/>
          </a:xfrm>
          <a:prstGeom prst="rect">
            <a:avLst/>
          </a:prstGeom>
        </p:spPr>
        <p:txBody>
          <a:bodyPr vert="horz" lIns="91440" tIns="45720" rIns="91440" bIns="45720" rtlCol="0" anchor="ctr"/>
          <a:lstStyle>
            <a:lvl1pPr algn="ctr">
              <a:defRPr sz="6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0" y="2288291"/>
            <a:ext cx="2773680" cy="131445"/>
          </a:xfrm>
          <a:prstGeom prst="rect">
            <a:avLst/>
          </a:prstGeom>
        </p:spPr>
        <p:txBody>
          <a:bodyPr vert="horz" lIns="91440" tIns="45720" rIns="91440" bIns="45720" rtlCol="0" anchor="ctr"/>
          <a:lstStyle>
            <a:lvl1pPr algn="r">
              <a:defRPr sz="6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4" r:id="rId8"/>
    <p:sldLayoutId id="2147483660" r:id="rId9"/>
    <p:sldLayoutId id="2147483663" r:id="rId10"/>
    <p:sldLayoutId id="2147483661" r:id="rId11"/>
    <p:sldLayoutId id="2147483662" r:id="rId12"/>
    <p:sldLayoutId id="2147483656" r:id="rId13"/>
    <p:sldLayoutId id="2147483657" r:id="rId14"/>
    <p:sldLayoutId id="2147483658" r:id="rId15"/>
    <p:sldLayoutId id="2147483659" r:id="rId16"/>
    <p:sldLayoutId id="2147483665" r:id="rId17"/>
  </p:sldLayoutIdLst>
  <p:hf hdr="0" ftr="0" dt="0"/>
  <p:txStyles>
    <p:titleStyle>
      <a:lvl1pPr algn="ctr" defTabSz="475433" rtl="0" eaLnBrk="1" latinLnBrk="0" hangingPunct="1">
        <a:spcBef>
          <a:spcPct val="0"/>
        </a:spcBef>
        <a:buNone/>
        <a:defRPr sz="2288" kern="1200">
          <a:solidFill>
            <a:schemeClr val="tx1"/>
          </a:solidFill>
          <a:latin typeface="+mj-lt"/>
          <a:ea typeface="+mj-ea"/>
          <a:cs typeface="+mj-cs"/>
        </a:defRPr>
      </a:lvl1pPr>
    </p:titleStyle>
    <p:bodyStyle>
      <a:lvl1pPr marL="178287" indent="-178287" algn="l" defTabSz="475433" rtl="0" eaLnBrk="1" latinLnBrk="0" hangingPunct="1">
        <a:spcBef>
          <a:spcPct val="20000"/>
        </a:spcBef>
        <a:buFont typeface="Arial" pitchFamily="34" charset="0"/>
        <a:buChar char="•"/>
        <a:defRPr sz="1664" kern="1200">
          <a:solidFill>
            <a:schemeClr val="tx1"/>
          </a:solidFill>
          <a:latin typeface="+mn-lt"/>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p:bodyStyle>
    <p:otherStyle>
      <a:defPPr>
        <a:defRPr lang="en-US"/>
      </a:defPPr>
      <a:lvl1pPr marL="0" algn="l" defTabSz="475433" rtl="0" eaLnBrk="1" latinLnBrk="0" hangingPunct="1">
        <a:defRPr sz="936" kern="1200">
          <a:solidFill>
            <a:schemeClr val="tx1"/>
          </a:solidFill>
          <a:latin typeface="+mn-lt"/>
          <a:ea typeface="+mn-ea"/>
          <a:cs typeface="+mn-cs"/>
        </a:defRPr>
      </a:lvl1pPr>
      <a:lvl2pPr marL="237717" algn="l" defTabSz="475433" rtl="0" eaLnBrk="1" latinLnBrk="0" hangingPunct="1">
        <a:defRPr sz="936" kern="1200">
          <a:solidFill>
            <a:schemeClr val="tx1"/>
          </a:solidFill>
          <a:latin typeface="+mn-lt"/>
          <a:ea typeface="+mn-ea"/>
          <a:cs typeface="+mn-cs"/>
        </a:defRPr>
      </a:lvl2pPr>
      <a:lvl3pPr marL="475433" algn="l" defTabSz="475433" rtl="0" eaLnBrk="1" latinLnBrk="0" hangingPunct="1">
        <a:defRPr sz="936" kern="1200">
          <a:solidFill>
            <a:schemeClr val="tx1"/>
          </a:solidFill>
          <a:latin typeface="+mn-lt"/>
          <a:ea typeface="+mn-ea"/>
          <a:cs typeface="+mn-cs"/>
        </a:defRPr>
      </a:lvl3pPr>
      <a:lvl4pPr marL="713150" algn="l" defTabSz="475433" rtl="0" eaLnBrk="1" latinLnBrk="0" hangingPunct="1">
        <a:defRPr sz="936" kern="1200">
          <a:solidFill>
            <a:schemeClr val="tx1"/>
          </a:solidFill>
          <a:latin typeface="+mn-lt"/>
          <a:ea typeface="+mn-ea"/>
          <a:cs typeface="+mn-cs"/>
        </a:defRPr>
      </a:lvl4pPr>
      <a:lvl5pPr marL="950867" algn="l" defTabSz="475433" rtl="0" eaLnBrk="1" latinLnBrk="0" hangingPunct="1">
        <a:defRPr sz="936" kern="1200">
          <a:solidFill>
            <a:schemeClr val="tx1"/>
          </a:solidFill>
          <a:latin typeface="+mn-lt"/>
          <a:ea typeface="+mn-ea"/>
          <a:cs typeface="+mn-cs"/>
        </a:defRPr>
      </a:lvl5pPr>
      <a:lvl6pPr marL="1188584" algn="l" defTabSz="475433" rtl="0" eaLnBrk="1" latinLnBrk="0" hangingPunct="1">
        <a:defRPr sz="936" kern="1200">
          <a:solidFill>
            <a:schemeClr val="tx1"/>
          </a:solidFill>
          <a:latin typeface="+mn-lt"/>
          <a:ea typeface="+mn-ea"/>
          <a:cs typeface="+mn-cs"/>
        </a:defRPr>
      </a:lvl6pPr>
      <a:lvl7pPr marL="1426300" algn="l" defTabSz="475433" rtl="0" eaLnBrk="1" latinLnBrk="0" hangingPunct="1">
        <a:defRPr sz="936" kern="1200">
          <a:solidFill>
            <a:schemeClr val="tx1"/>
          </a:solidFill>
          <a:latin typeface="+mn-lt"/>
          <a:ea typeface="+mn-ea"/>
          <a:cs typeface="+mn-cs"/>
        </a:defRPr>
      </a:lvl7pPr>
      <a:lvl8pPr marL="1664017" algn="l" defTabSz="475433" rtl="0" eaLnBrk="1" latinLnBrk="0" hangingPunct="1">
        <a:defRPr sz="936" kern="1200">
          <a:solidFill>
            <a:schemeClr val="tx1"/>
          </a:solidFill>
          <a:latin typeface="+mn-lt"/>
          <a:ea typeface="+mn-ea"/>
          <a:cs typeface="+mn-cs"/>
        </a:defRPr>
      </a:lvl8pPr>
      <a:lvl9pPr marL="1901734" algn="l" defTabSz="475433" rtl="0" eaLnBrk="1" latinLnBrk="0" hangingPunct="1">
        <a:defRPr sz="9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s://192.168.90.1:8080/" TargetMode="External"/><Relationship Id="rId2" Type="http://schemas.microsoft.com/office/2018/10/relationships/comments" Target="../comments/modernComment_15F_A65501DF.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4.png"/><Relationship Id="rId12" Type="http://schemas.microsoft.com/office/2007/relationships/hdphoto" Target="../media/hdphoto6.wdp"/><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microsoft.com/office/2007/relationships/hdphoto" Target="../media/hdphoto3.wdp"/><Relationship Id="rId11" Type="http://schemas.openxmlformats.org/officeDocument/2006/relationships/image" Target="../media/image16.png"/><Relationship Id="rId5" Type="http://schemas.openxmlformats.org/officeDocument/2006/relationships/image" Target="../media/image13.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0.xml"/><Relationship Id="rId6" Type="http://schemas.openxmlformats.org/officeDocument/2006/relationships/hyperlink" Target="mailto:ben.kelly@flinders.edu.au" TargetMode="External"/><Relationship Id="rId5" Type="http://schemas.openxmlformats.org/officeDocument/2006/relationships/hyperlink" Target="mailto:Nathan.Caruana@flinders.edu.au" TargetMode="Externa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microsoft.com/office/2018/10/relationships/comments" Target="../comments/modernComment_13F_61B102E3.xm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33.jpeg"/><Relationship Id="rId12"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jpeg"/><Relationship Id="rId14" Type="http://schemas.microsoft.com/office/2007/relationships/hdphoto" Target="../media/hdphoto8.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png"/><Relationship Id="rId3" Type="http://schemas.microsoft.com/office/2018/10/relationships/comments" Target="../comments/modernComment_14A_F9378899.xml"/><Relationship Id="rId7" Type="http://schemas.microsoft.com/office/2007/relationships/hdphoto" Target="../media/hdphoto9.wdp"/><Relationship Id="rId12"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42.png"/><Relationship Id="rId11" Type="http://schemas.microsoft.com/office/2007/relationships/hdphoto" Target="../media/hdphoto11.wdp"/><Relationship Id="rId5" Type="http://schemas.openxmlformats.org/officeDocument/2006/relationships/image" Target="../media/image41.png"/><Relationship Id="rId10" Type="http://schemas.openxmlformats.org/officeDocument/2006/relationships/image" Target="../media/image44.png"/><Relationship Id="rId4" Type="http://schemas.openxmlformats.org/officeDocument/2006/relationships/image" Target="../media/image40.png"/><Relationship Id="rId9" Type="http://schemas.microsoft.com/office/2007/relationships/hdphoto" Target="../media/hdphoto10.wdp"/></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157_6412206D.xml"/><Relationship Id="rId7"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49.jpeg"/><Relationship Id="rId5" Type="http://schemas.openxmlformats.org/officeDocument/2006/relationships/image" Target="../media/image24.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9.xml"/><Relationship Id="rId5" Type="http://schemas.openxmlformats.org/officeDocument/2006/relationships/image" Target="../media/image54.jpeg"/><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microsoft.com/office/2018/10/relationships/comments" Target="../comments/modernComment_14F_E6649D18.xml"/><Relationship Id="rId1" Type="http://schemas.openxmlformats.org/officeDocument/2006/relationships/slideLayout" Target="../slideLayouts/slideLayout9.xml"/><Relationship Id="rId6" Type="http://schemas.openxmlformats.org/officeDocument/2006/relationships/image" Target="../media/image58.png"/><Relationship Id="rId5" Type="http://schemas.microsoft.com/office/2007/relationships/hdphoto" Target="../media/hdphoto5.wdp"/><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44_AA215403.xml"/><Relationship Id="rId7" Type="http://schemas.microsoft.com/office/2007/relationships/hdphoto" Target="../media/hdphoto12.wdp"/><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3.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4.png"/><Relationship Id="rId1" Type="http://schemas.openxmlformats.org/officeDocument/2006/relationships/slideLayout" Target="../slideLayouts/slideLayout9.xml"/><Relationship Id="rId5" Type="http://schemas.microsoft.com/office/2007/relationships/hdphoto" Target="../media/hdphoto13.wdp"/><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microsoft.com/office/2007/relationships/hdphoto" Target="../media/hdphoto15.wdp"/><Relationship Id="rId11" Type="http://schemas.microsoft.com/office/2007/relationships/hdphoto" Target="../media/hdphoto17.wdp"/><Relationship Id="rId5" Type="http://schemas.openxmlformats.org/officeDocument/2006/relationships/image" Target="../media/image67.png"/><Relationship Id="rId10" Type="http://schemas.openxmlformats.org/officeDocument/2006/relationships/image" Target="../media/image69.png"/><Relationship Id="rId4" Type="http://schemas.openxmlformats.org/officeDocument/2006/relationships/image" Target="../media/image66.jpeg"/><Relationship Id="rId9"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image" Target="../media/image70.jpeg"/><Relationship Id="rId2" Type="http://schemas.microsoft.com/office/2018/10/relationships/comments" Target="../comments/modernComment_145_57F57EE5.xml"/><Relationship Id="rId1" Type="http://schemas.openxmlformats.org/officeDocument/2006/relationships/slideLayout" Target="../slideLayouts/slideLayout9.xml"/><Relationship Id="rId5" Type="http://schemas.microsoft.com/office/2007/relationships/hdphoto" Target="../media/hdphoto14.wdp"/><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71.png"/><Relationship Id="rId7" Type="http://schemas.microsoft.com/office/2007/relationships/hdphoto" Target="../media/hdphoto10.wdp"/><Relationship Id="rId2" Type="http://schemas.openxmlformats.org/officeDocument/2006/relationships/image" Target="../media/image59.png"/><Relationship Id="rId1" Type="http://schemas.openxmlformats.org/officeDocument/2006/relationships/slideLayout" Target="../slideLayouts/slideLayout9.xml"/><Relationship Id="rId6" Type="http://schemas.openxmlformats.org/officeDocument/2006/relationships/image" Target="../media/image43.png"/><Relationship Id="rId5" Type="http://schemas.openxmlformats.org/officeDocument/2006/relationships/image" Target="../media/image72.png"/><Relationship Id="rId4" Type="http://schemas.microsoft.com/office/2007/relationships/hdphoto" Target="../media/hdphoto18.wdp"/><Relationship Id="rId9" Type="http://schemas.microsoft.com/office/2007/relationships/hdphoto" Target="../media/hdphoto17.wdp"/></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hyperlink" Target="https://192.168.90.1:8080/" TargetMode="Externa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hyperlink" Target="https://www.engineegroup.com/articles/TCSIT-7-156.php"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hyperlink" Target="https://www.oecd.org/content/dam/oecd/en/about/projects/edu/education-2040/global-forum/6th-global-forum/Emile_Kroeger_Robots_and_AI-driven_robots_in_the_classroom_education.pdf" TargetMode="External"/><Relationship Id="rId4" Type="http://schemas.openxmlformats.org/officeDocument/2006/relationships/hyperlink" Target="https://link.springer.com/article/10.1007/s13347-019-00377-4"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33.jpeg"/><Relationship Id="rId12"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31.png"/><Relationship Id="rId10" Type="http://schemas.openxmlformats.org/officeDocument/2006/relationships/image" Target="../media/image36.jpeg"/><Relationship Id="rId4" Type="http://schemas.openxmlformats.org/officeDocument/2006/relationships/image" Target="../media/image30.png"/><Relationship Id="rId9" Type="http://schemas.openxmlformats.org/officeDocument/2006/relationships/image" Target="../media/image35.jpeg"/><Relationship Id="rId14" Type="http://schemas.microsoft.com/office/2007/relationships/hdphoto" Target="../media/hdphoto8.wdp"/></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EBD5"/>
        </a:solidFill>
        <a:effectLst/>
      </p:bgPr>
    </p:bg>
    <p:spTree>
      <p:nvGrpSpPr>
        <p:cNvPr id="1" name=""/>
        <p:cNvGrpSpPr/>
        <p:nvPr/>
      </p:nvGrpSpPr>
      <p:grpSpPr>
        <a:xfrm>
          <a:off x="0" y="0"/>
          <a:ext cx="0" cy="0"/>
          <a:chOff x="0" y="0"/>
          <a:chExt cx="0" cy="0"/>
        </a:xfrm>
      </p:grpSpPr>
      <p:sp>
        <p:nvSpPr>
          <p:cNvPr id="90" name="TextBox 90"/>
          <p:cNvSpPr txBox="1"/>
          <p:nvPr/>
        </p:nvSpPr>
        <p:spPr>
          <a:xfrm>
            <a:off x="1643457" y="2360146"/>
            <a:ext cx="6738549" cy="559577"/>
          </a:xfrm>
          <a:prstGeom prst="rect">
            <a:avLst/>
          </a:prstGeom>
        </p:spPr>
        <p:txBody>
          <a:bodyPr wrap="square" lIns="0" tIns="0" rIns="0" bIns="0" rtlCol="0" anchor="t">
            <a:spAutoFit/>
          </a:bodyPr>
          <a:lstStyle/>
          <a:p>
            <a:pPr algn="ctr">
              <a:lnSpc>
                <a:spcPts val="4077"/>
              </a:lnSpc>
            </a:pPr>
            <a:r>
              <a:rPr lang="en-AU" sz="5400" spc="233" noProof="0">
                <a:solidFill>
                  <a:srgbClr val="E99C3A"/>
                </a:solidFill>
                <a:latin typeface="Bagel Fat One"/>
                <a:ea typeface="Bagel Fat One"/>
                <a:cs typeface="Bagel Fat One"/>
                <a:sym typeface="Bagel Fat One"/>
              </a:rPr>
              <a:t>OUTBACK ROBOTS</a:t>
            </a:r>
          </a:p>
        </p:txBody>
      </p:sp>
      <p:sp>
        <p:nvSpPr>
          <p:cNvPr id="91" name="TextBox 91"/>
          <p:cNvSpPr txBox="1"/>
          <p:nvPr/>
        </p:nvSpPr>
        <p:spPr>
          <a:xfrm>
            <a:off x="2613793" y="2930976"/>
            <a:ext cx="4797877" cy="262892"/>
          </a:xfrm>
          <a:prstGeom prst="rect">
            <a:avLst/>
          </a:prstGeom>
        </p:spPr>
        <p:txBody>
          <a:bodyPr wrap="square" lIns="0" tIns="0" rIns="0" bIns="0" rtlCol="0" anchor="t">
            <a:spAutoFit/>
          </a:bodyPr>
          <a:lstStyle/>
          <a:p>
            <a:pPr algn="ctr">
              <a:lnSpc>
                <a:spcPts val="1832"/>
              </a:lnSpc>
            </a:pPr>
            <a:r>
              <a:rPr lang="en-AU" sz="2800" b="1" noProof="0">
                <a:solidFill>
                  <a:srgbClr val="51511B"/>
                </a:solidFill>
                <a:latin typeface="Genty Sans"/>
                <a:ea typeface="Genty Sans"/>
                <a:cs typeface="Genty Sans"/>
                <a:sym typeface="Genty Sans"/>
              </a:rPr>
              <a:t>Build. Learn. Leap Ahead</a:t>
            </a:r>
          </a:p>
        </p:txBody>
      </p:sp>
      <p:sp>
        <p:nvSpPr>
          <p:cNvPr id="5" name="Rectangle 4">
            <a:extLst>
              <a:ext uri="{FF2B5EF4-FFF2-40B4-BE49-F238E27FC236}">
                <a16:creationId xmlns:a16="http://schemas.microsoft.com/office/drawing/2014/main" id="{247695B2-19F0-A8F2-AD34-FA4CEB58AC5E}"/>
              </a:ext>
            </a:extLst>
          </p:cNvPr>
          <p:cNvSpPr/>
          <p:nvPr/>
        </p:nvSpPr>
        <p:spPr>
          <a:xfrm>
            <a:off x="1529081" y="1047032"/>
            <a:ext cx="6738546" cy="2465687"/>
          </a:xfrm>
          <a:prstGeom prst="rect">
            <a:avLst/>
          </a:prstGeom>
          <a:solidFill>
            <a:srgbClr val="F4E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6" name="Rectangle 5">
            <a:extLst>
              <a:ext uri="{FF2B5EF4-FFF2-40B4-BE49-F238E27FC236}">
                <a16:creationId xmlns:a16="http://schemas.microsoft.com/office/drawing/2014/main" id="{38DFE0F3-5900-2E87-ECA2-84D974D6E0DB}"/>
              </a:ext>
            </a:extLst>
          </p:cNvPr>
          <p:cNvSpPr/>
          <p:nvPr/>
        </p:nvSpPr>
        <p:spPr>
          <a:xfrm>
            <a:off x="-12" y="-16140"/>
            <a:ext cx="9906012" cy="6858000"/>
          </a:xfrm>
          <a:prstGeom prst="rect">
            <a:avLst/>
          </a:prstGeom>
          <a:solidFill>
            <a:srgbClr val="F6EB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pic>
        <p:nvPicPr>
          <p:cNvPr id="7" name="Picture 6" descr="A cartoon kangaroo with text on it&#10;&#10;AI-generated content may be incorrect.">
            <a:extLst>
              <a:ext uri="{FF2B5EF4-FFF2-40B4-BE49-F238E27FC236}">
                <a16:creationId xmlns:a16="http://schemas.microsoft.com/office/drawing/2014/main" id="{8B0F739D-9387-B19B-3330-D1B26BE95607}"/>
              </a:ext>
            </a:extLst>
          </p:cNvPr>
          <p:cNvPicPr>
            <a:picLocks noChangeAspect="1"/>
          </p:cNvPicPr>
          <p:nvPr/>
        </p:nvPicPr>
        <p:blipFill>
          <a:blip r:embed="rId3">
            <a:extLst>
              <a:ext uri="{28A0092B-C50C-407E-A947-70E740481C1C}">
                <a14:useLocalDpi xmlns:a14="http://schemas.microsoft.com/office/drawing/2010/main" val="0"/>
              </a:ext>
            </a:extLst>
          </a:blip>
          <a:srcRect l="15385" t="20614" r="15436" b="29893"/>
          <a:stretch>
            <a:fillRect/>
          </a:stretch>
        </p:blipFill>
        <p:spPr>
          <a:xfrm>
            <a:off x="709894" y="354843"/>
            <a:ext cx="8376919" cy="3995361"/>
          </a:xfrm>
          <a:prstGeom prst="rect">
            <a:avLst/>
          </a:prstGeom>
        </p:spPr>
      </p:pic>
      <p:sp>
        <p:nvSpPr>
          <p:cNvPr id="8" name="Rectangle 7">
            <a:extLst>
              <a:ext uri="{FF2B5EF4-FFF2-40B4-BE49-F238E27FC236}">
                <a16:creationId xmlns:a16="http://schemas.microsoft.com/office/drawing/2014/main" id="{36155FED-3A7E-62D9-7664-2756E672C10B}"/>
              </a:ext>
            </a:extLst>
          </p:cNvPr>
          <p:cNvSpPr/>
          <p:nvPr/>
        </p:nvSpPr>
        <p:spPr>
          <a:xfrm>
            <a:off x="843160" y="4086129"/>
            <a:ext cx="8339142" cy="1692771"/>
          </a:xfrm>
          <a:prstGeom prst="rect">
            <a:avLst/>
          </a:prstGeom>
          <a:noFill/>
        </p:spPr>
        <p:txBody>
          <a:bodyPr wrap="none" lIns="91440" tIns="45720" rIns="91440" bIns="45720">
            <a:spAutoFit/>
          </a:bodyPr>
          <a:lstStyle/>
          <a:p>
            <a:pPr algn="ctr"/>
            <a:r>
              <a:rPr lang="en-AU" sz="6000" b="0" cap="none" spc="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1 - Meet Blossom</a:t>
            </a:r>
            <a:r>
              <a:rPr lang="en-AU" sz="5400" b="0" cap="none" spc="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a:t>
            </a:r>
            <a:endParaRPr lang="en-AU" sz="6000" b="0" cap="none" spc="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a:p>
            <a:pPr algn="ctr"/>
            <a:r>
              <a:rPr lang="en-AU" sz="440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An Introduction to Social Robots</a:t>
            </a:r>
            <a:endParaRPr lang="en-AU" sz="4400" b="0" cap="none" spc="0" noProof="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pic>
        <p:nvPicPr>
          <p:cNvPr id="9" name="Picture 2" descr="Logo of Montebello Foundation with three shapes similar to human forms embracing each one a different colour">
            <a:extLst>
              <a:ext uri="{FF2B5EF4-FFF2-40B4-BE49-F238E27FC236}">
                <a16:creationId xmlns:a16="http://schemas.microsoft.com/office/drawing/2014/main" id="{2143B675-BE93-46F6-A0B4-3AAE31BB5B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3771" y="5810968"/>
            <a:ext cx="2798445" cy="7698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AI-generated content may be incorrect.">
            <a:extLst>
              <a:ext uri="{FF2B5EF4-FFF2-40B4-BE49-F238E27FC236}">
                <a16:creationId xmlns:a16="http://schemas.microsoft.com/office/drawing/2014/main" id="{70AA3CF2-4981-CC71-083B-C9E2A070B5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7304" y="5924443"/>
            <a:ext cx="1880465" cy="551162"/>
          </a:xfrm>
          <a:prstGeom prst="rect">
            <a:avLst/>
          </a:prstGeom>
        </p:spPr>
      </p:pic>
      <p:pic>
        <p:nvPicPr>
          <p:cNvPr id="12" name="Picture 11" descr="A close-up of a logo&#10;&#10;AI-generated content may be incorrect.">
            <a:extLst>
              <a:ext uri="{FF2B5EF4-FFF2-40B4-BE49-F238E27FC236}">
                <a16:creationId xmlns:a16="http://schemas.microsoft.com/office/drawing/2014/main" id="{8721B4F9-CD8E-884D-B58F-C556C3FB9D2A}"/>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38231" y="5912134"/>
            <a:ext cx="1880465" cy="5587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337B93-4E9B-7CBA-E847-195BB60250CC}"/>
              </a:ext>
            </a:extLst>
          </p:cNvPr>
          <p:cNvSpPr>
            <a:spLocks noGrp="1"/>
          </p:cNvSpPr>
          <p:nvPr>
            <p:ph type="sldNum" sz="quarter" idx="12"/>
          </p:nvPr>
        </p:nvSpPr>
        <p:spPr/>
        <p:txBody>
          <a:bodyPr/>
          <a:lstStyle/>
          <a:p>
            <a:fld id="{B6F15528-21DE-4FAA-801E-634DDDAF4B2B}" type="slidenum">
              <a:rPr lang="en-AU" noProof="0" smtClean="0"/>
              <a:pPr/>
              <a:t>2</a:t>
            </a:fld>
            <a:endParaRPr lang="en-AU" noProof="0"/>
          </a:p>
        </p:txBody>
      </p:sp>
      <p:sp>
        <p:nvSpPr>
          <p:cNvPr id="3" name="Text Placeholder 2">
            <a:extLst>
              <a:ext uri="{FF2B5EF4-FFF2-40B4-BE49-F238E27FC236}">
                <a16:creationId xmlns:a16="http://schemas.microsoft.com/office/drawing/2014/main" id="{8E471824-796B-561D-2C2F-840C34902786}"/>
              </a:ext>
            </a:extLst>
          </p:cNvPr>
          <p:cNvSpPr>
            <a:spLocks noGrp="1"/>
          </p:cNvSpPr>
          <p:nvPr>
            <p:ph type="body" sz="quarter" idx="13"/>
          </p:nvPr>
        </p:nvSpPr>
        <p:spPr>
          <a:xfrm>
            <a:off x="263153" y="764333"/>
            <a:ext cx="5505450" cy="952500"/>
          </a:xfrm>
        </p:spPr>
        <p:txBody>
          <a:bodyPr/>
          <a:lstStyle/>
          <a:p>
            <a:r>
              <a:rPr lang="en-AU" noProof="0"/>
              <a:t>4 Types of Slides</a:t>
            </a:r>
          </a:p>
        </p:txBody>
      </p:sp>
      <p:pic>
        <p:nvPicPr>
          <p:cNvPr id="20" name="Picture 19">
            <a:extLst>
              <a:ext uri="{FF2B5EF4-FFF2-40B4-BE49-F238E27FC236}">
                <a16:creationId xmlns:a16="http://schemas.microsoft.com/office/drawing/2014/main" id="{0611F274-B42D-309D-7A2F-D6388957F7DB}"/>
              </a:ext>
            </a:extLst>
          </p:cNvPr>
          <p:cNvPicPr>
            <a:picLocks noChangeAspect="1"/>
          </p:cNvPicPr>
          <p:nvPr/>
        </p:nvPicPr>
        <p:blipFill>
          <a:blip r:embed="rId2"/>
          <a:stretch>
            <a:fillRect/>
          </a:stretch>
        </p:blipFill>
        <p:spPr>
          <a:xfrm>
            <a:off x="94268" y="1603711"/>
            <a:ext cx="4792742" cy="1913251"/>
          </a:xfrm>
          <a:prstGeom prst="rect">
            <a:avLst/>
          </a:prstGeom>
        </p:spPr>
      </p:pic>
      <p:pic>
        <p:nvPicPr>
          <p:cNvPr id="24" name="Picture 23">
            <a:extLst>
              <a:ext uri="{FF2B5EF4-FFF2-40B4-BE49-F238E27FC236}">
                <a16:creationId xmlns:a16="http://schemas.microsoft.com/office/drawing/2014/main" id="{8ADCE9B9-E783-C7FF-BDFE-47157F06E056}"/>
              </a:ext>
            </a:extLst>
          </p:cNvPr>
          <p:cNvPicPr>
            <a:picLocks noChangeAspect="1"/>
          </p:cNvPicPr>
          <p:nvPr/>
        </p:nvPicPr>
        <p:blipFill>
          <a:blip r:embed="rId3"/>
          <a:stretch>
            <a:fillRect/>
          </a:stretch>
        </p:blipFill>
        <p:spPr>
          <a:xfrm>
            <a:off x="5018990" y="4408965"/>
            <a:ext cx="4792742" cy="2169149"/>
          </a:xfrm>
          <a:prstGeom prst="rect">
            <a:avLst/>
          </a:prstGeom>
        </p:spPr>
      </p:pic>
      <p:pic>
        <p:nvPicPr>
          <p:cNvPr id="5" name="Picture 4">
            <a:extLst>
              <a:ext uri="{FF2B5EF4-FFF2-40B4-BE49-F238E27FC236}">
                <a16:creationId xmlns:a16="http://schemas.microsoft.com/office/drawing/2014/main" id="{000F6D8A-453F-63D1-31D4-2965421441AC}"/>
              </a:ext>
            </a:extLst>
          </p:cNvPr>
          <p:cNvPicPr>
            <a:picLocks noChangeAspect="1"/>
          </p:cNvPicPr>
          <p:nvPr/>
        </p:nvPicPr>
        <p:blipFill>
          <a:blip r:embed="rId4"/>
          <a:stretch>
            <a:fillRect/>
          </a:stretch>
        </p:blipFill>
        <p:spPr>
          <a:xfrm>
            <a:off x="5018990" y="1603711"/>
            <a:ext cx="4792742" cy="2753894"/>
          </a:xfrm>
          <a:prstGeom prst="rect">
            <a:avLst/>
          </a:prstGeom>
        </p:spPr>
      </p:pic>
      <p:pic>
        <p:nvPicPr>
          <p:cNvPr id="7" name="Picture 6">
            <a:extLst>
              <a:ext uri="{FF2B5EF4-FFF2-40B4-BE49-F238E27FC236}">
                <a16:creationId xmlns:a16="http://schemas.microsoft.com/office/drawing/2014/main" id="{BE74AAF9-EE7C-4A02-BCE8-BFA70EE9EEFA}"/>
              </a:ext>
            </a:extLst>
          </p:cNvPr>
          <p:cNvPicPr>
            <a:picLocks noChangeAspect="1"/>
          </p:cNvPicPr>
          <p:nvPr/>
        </p:nvPicPr>
        <p:blipFill>
          <a:blip r:embed="rId5"/>
          <a:stretch>
            <a:fillRect/>
          </a:stretch>
        </p:blipFill>
        <p:spPr>
          <a:xfrm>
            <a:off x="94268" y="3666696"/>
            <a:ext cx="4792742" cy="3006515"/>
          </a:xfrm>
          <a:prstGeom prst="rect">
            <a:avLst/>
          </a:prstGeom>
        </p:spPr>
      </p:pic>
    </p:spTree>
    <p:extLst>
      <p:ext uri="{BB962C8B-B14F-4D97-AF65-F5344CB8AC3E}">
        <p14:creationId xmlns:p14="http://schemas.microsoft.com/office/powerpoint/2010/main" val="418758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E7A02-D486-5FAE-B8CB-B6A558486497}"/>
              </a:ext>
            </a:extLst>
          </p:cNvPr>
          <p:cNvSpPr>
            <a:spLocks noGrp="1"/>
          </p:cNvSpPr>
          <p:nvPr>
            <p:ph type="sldNum" sz="quarter" idx="12"/>
          </p:nvPr>
        </p:nvSpPr>
        <p:spPr/>
        <p:txBody>
          <a:bodyPr/>
          <a:lstStyle/>
          <a:p>
            <a:fld id="{B6F15528-21DE-4FAA-801E-634DDDAF4B2B}" type="slidenum">
              <a:rPr lang="en-AU" noProof="0" smtClean="0"/>
              <a:pPr/>
              <a:t>3</a:t>
            </a:fld>
            <a:endParaRPr lang="en-AU" noProof="0"/>
          </a:p>
        </p:txBody>
      </p:sp>
      <p:sp>
        <p:nvSpPr>
          <p:cNvPr id="5" name="Text Placeholder 2">
            <a:extLst>
              <a:ext uri="{FF2B5EF4-FFF2-40B4-BE49-F238E27FC236}">
                <a16:creationId xmlns:a16="http://schemas.microsoft.com/office/drawing/2014/main" id="{F4CB9DF3-D97F-91C7-C033-12DE1B63EB41}"/>
              </a:ext>
            </a:extLst>
          </p:cNvPr>
          <p:cNvSpPr>
            <a:spLocks noGrp="1"/>
          </p:cNvSpPr>
          <p:nvPr>
            <p:ph type="body" sz="quarter" idx="13"/>
          </p:nvPr>
        </p:nvSpPr>
        <p:spPr>
          <a:xfrm>
            <a:off x="489395" y="675788"/>
            <a:ext cx="5590893" cy="952500"/>
          </a:xfrm>
        </p:spPr>
        <p:txBody>
          <a:bodyPr/>
          <a:lstStyle/>
          <a:p>
            <a:r>
              <a:rPr lang="en-AU" noProof="0"/>
              <a:t>Lesson Overview Slides</a:t>
            </a:r>
          </a:p>
        </p:txBody>
      </p:sp>
      <p:sp>
        <p:nvSpPr>
          <p:cNvPr id="6" name="Text Placeholder 3">
            <a:extLst>
              <a:ext uri="{FF2B5EF4-FFF2-40B4-BE49-F238E27FC236}">
                <a16:creationId xmlns:a16="http://schemas.microsoft.com/office/drawing/2014/main" id="{638EDADE-F61D-9A49-7D7A-3CD116BBAEB0}"/>
              </a:ext>
            </a:extLst>
          </p:cNvPr>
          <p:cNvSpPr>
            <a:spLocks noGrp="1"/>
          </p:cNvSpPr>
          <p:nvPr>
            <p:ph type="body" sz="quarter" idx="14"/>
          </p:nvPr>
        </p:nvSpPr>
        <p:spPr>
          <a:xfrm>
            <a:off x="489396" y="1765146"/>
            <a:ext cx="9078810" cy="3562350"/>
          </a:xfrm>
        </p:spPr>
        <p:txBody>
          <a:bodyPr/>
          <a:lstStyle/>
          <a:p>
            <a:r>
              <a:rPr lang="en-AU" sz="2000" noProof="0"/>
              <a:t>Lesson Overview slides appear at the beginning of each lesson.</a:t>
            </a:r>
          </a:p>
          <a:p>
            <a:r>
              <a:rPr lang="en-AU" sz="2000" noProof="0"/>
              <a:t>They are meant for the teacher to get a sense of what the lesson will be about and what needs to be prepared beforehand.</a:t>
            </a:r>
          </a:p>
          <a:p>
            <a:r>
              <a:rPr lang="en-AU" sz="2000" noProof="0"/>
              <a:t>Each lesson’s slide deck contains:</a:t>
            </a:r>
          </a:p>
          <a:p>
            <a:pPr lvl="1">
              <a:buFont typeface="Wingdings" panose="05000000000000000000" pitchFamily="2" charset="2"/>
              <a:buChar char="§"/>
            </a:pPr>
            <a:r>
              <a:rPr lang="en-AU" sz="2000" noProof="0"/>
              <a:t>a lesson preparation slide (what needs to be prepared before the lesson)</a:t>
            </a:r>
          </a:p>
          <a:p>
            <a:pPr lvl="1">
              <a:buFont typeface="Wingdings" panose="05000000000000000000" pitchFamily="2" charset="2"/>
              <a:buChar char="§"/>
            </a:pPr>
            <a:r>
              <a:rPr lang="en-AU" sz="2000" noProof="0"/>
              <a:t>slides with the learning objectives and student success criteria for the lesson</a:t>
            </a:r>
          </a:p>
          <a:p>
            <a:pPr lvl="1">
              <a:buFont typeface="Wingdings" panose="05000000000000000000" pitchFamily="2" charset="2"/>
              <a:buChar char="§"/>
            </a:pPr>
            <a:r>
              <a:rPr lang="en-AU" sz="2000" noProof="0"/>
              <a:t>a lesson overview slide with the different topics/activities covered in that lesson and how much time will approximately be spent on each of them</a:t>
            </a:r>
          </a:p>
        </p:txBody>
      </p:sp>
    </p:spTree>
    <p:extLst>
      <p:ext uri="{BB962C8B-B14F-4D97-AF65-F5344CB8AC3E}">
        <p14:creationId xmlns:p14="http://schemas.microsoft.com/office/powerpoint/2010/main" val="412540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CA97FA-6952-362E-4E79-774C74D78BE7}"/>
              </a:ext>
            </a:extLst>
          </p:cNvPr>
          <p:cNvSpPr>
            <a:spLocks noGrp="1"/>
          </p:cNvSpPr>
          <p:nvPr>
            <p:ph type="sldNum" sz="quarter" idx="12"/>
          </p:nvPr>
        </p:nvSpPr>
        <p:spPr/>
        <p:txBody>
          <a:bodyPr/>
          <a:lstStyle/>
          <a:p>
            <a:fld id="{B6F15528-21DE-4FAA-801E-634DDDAF4B2B}" type="slidenum">
              <a:rPr lang="en-AU" noProof="0" smtClean="0"/>
              <a:pPr/>
              <a:t>4</a:t>
            </a:fld>
            <a:endParaRPr lang="en-AU" noProof="0"/>
          </a:p>
        </p:txBody>
      </p:sp>
      <p:sp>
        <p:nvSpPr>
          <p:cNvPr id="3" name="Text Placeholder 2">
            <a:extLst>
              <a:ext uri="{FF2B5EF4-FFF2-40B4-BE49-F238E27FC236}">
                <a16:creationId xmlns:a16="http://schemas.microsoft.com/office/drawing/2014/main" id="{DF191017-C1A2-814A-8C9A-E8BBCD7029C4}"/>
              </a:ext>
            </a:extLst>
          </p:cNvPr>
          <p:cNvSpPr>
            <a:spLocks noGrp="1"/>
          </p:cNvSpPr>
          <p:nvPr>
            <p:ph type="body" sz="quarter" idx="13"/>
          </p:nvPr>
        </p:nvSpPr>
        <p:spPr/>
        <p:txBody>
          <a:bodyPr/>
          <a:lstStyle/>
          <a:p>
            <a:r>
              <a:rPr lang="en-AU" noProof="0"/>
              <a:t>Student Content</a:t>
            </a:r>
          </a:p>
        </p:txBody>
      </p:sp>
      <p:sp>
        <p:nvSpPr>
          <p:cNvPr id="4" name="Text Placeholder 3">
            <a:extLst>
              <a:ext uri="{FF2B5EF4-FFF2-40B4-BE49-F238E27FC236}">
                <a16:creationId xmlns:a16="http://schemas.microsoft.com/office/drawing/2014/main" id="{03FB6DF9-8BFA-7B17-AE16-A96A695A7F72}"/>
              </a:ext>
            </a:extLst>
          </p:cNvPr>
          <p:cNvSpPr>
            <a:spLocks noGrp="1"/>
          </p:cNvSpPr>
          <p:nvPr>
            <p:ph type="body" sz="quarter" idx="14"/>
          </p:nvPr>
        </p:nvSpPr>
        <p:spPr>
          <a:xfrm>
            <a:off x="489396" y="1647825"/>
            <a:ext cx="8254554" cy="3562350"/>
          </a:xfrm>
        </p:spPr>
        <p:txBody>
          <a:bodyPr/>
          <a:lstStyle/>
          <a:p>
            <a:r>
              <a:rPr lang="en-AU" sz="2400" noProof="0" dirty="0">
                <a:latin typeface="Aptos" panose="020B0004020202020204" pitchFamily="34" charset="0"/>
              </a:rPr>
              <a:t>Slides in this colour are the ones that will be shown to the students.</a:t>
            </a:r>
          </a:p>
          <a:p>
            <a:r>
              <a:rPr lang="en-AU" sz="2400" noProof="0" dirty="0">
                <a:latin typeface="Aptos" panose="020B0004020202020204" pitchFamily="34" charset="0"/>
              </a:rPr>
              <a:t>They contain little text and often have images illustrating the concepts.</a:t>
            </a:r>
          </a:p>
        </p:txBody>
      </p:sp>
    </p:spTree>
    <p:extLst>
      <p:ext uri="{BB962C8B-B14F-4D97-AF65-F5344CB8AC3E}">
        <p14:creationId xmlns:p14="http://schemas.microsoft.com/office/powerpoint/2010/main" val="3625298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000628-8A1A-B7D4-742D-FE95DECD873E}"/>
              </a:ext>
            </a:extLst>
          </p:cNvPr>
          <p:cNvSpPr>
            <a:spLocks noGrp="1"/>
          </p:cNvSpPr>
          <p:nvPr>
            <p:ph type="sldNum" sz="quarter" idx="12"/>
          </p:nvPr>
        </p:nvSpPr>
        <p:spPr/>
        <p:txBody>
          <a:bodyPr/>
          <a:lstStyle/>
          <a:p>
            <a:fld id="{B6F15528-21DE-4FAA-801E-634DDDAF4B2B}" type="slidenum">
              <a:rPr lang="en-AU" noProof="0" smtClean="0"/>
              <a:pPr/>
              <a:t>5</a:t>
            </a:fld>
            <a:endParaRPr lang="en-AU" noProof="0"/>
          </a:p>
        </p:txBody>
      </p:sp>
      <p:sp>
        <p:nvSpPr>
          <p:cNvPr id="3" name="Text Placeholder 2">
            <a:extLst>
              <a:ext uri="{FF2B5EF4-FFF2-40B4-BE49-F238E27FC236}">
                <a16:creationId xmlns:a16="http://schemas.microsoft.com/office/drawing/2014/main" id="{740E9ABA-63DC-9200-FD25-6D0D103F2622}"/>
              </a:ext>
            </a:extLst>
          </p:cNvPr>
          <p:cNvSpPr>
            <a:spLocks noGrp="1"/>
          </p:cNvSpPr>
          <p:nvPr>
            <p:ph type="body" sz="quarter" idx="13"/>
          </p:nvPr>
        </p:nvSpPr>
        <p:spPr>
          <a:xfrm>
            <a:off x="489396" y="812646"/>
            <a:ext cx="5505450" cy="717858"/>
          </a:xfrm>
        </p:spPr>
        <p:txBody>
          <a:bodyPr/>
          <a:lstStyle/>
          <a:p>
            <a:r>
              <a:rPr lang="en-AU" noProof="0"/>
              <a:t>Instruction Guides</a:t>
            </a:r>
          </a:p>
        </p:txBody>
      </p:sp>
      <p:sp>
        <p:nvSpPr>
          <p:cNvPr id="4" name="Text Placeholder 3">
            <a:extLst>
              <a:ext uri="{FF2B5EF4-FFF2-40B4-BE49-F238E27FC236}">
                <a16:creationId xmlns:a16="http://schemas.microsoft.com/office/drawing/2014/main" id="{C85121E7-2F19-A8B6-00CF-83E63FD7310E}"/>
              </a:ext>
            </a:extLst>
          </p:cNvPr>
          <p:cNvSpPr>
            <a:spLocks noGrp="1"/>
          </p:cNvSpPr>
          <p:nvPr>
            <p:ph type="body" sz="quarter" idx="14"/>
          </p:nvPr>
        </p:nvSpPr>
        <p:spPr>
          <a:xfrm>
            <a:off x="312262" y="1444183"/>
            <a:ext cx="9281475" cy="5210175"/>
          </a:xfrm>
        </p:spPr>
        <p:txBody>
          <a:bodyPr/>
          <a:lstStyle/>
          <a:p>
            <a:r>
              <a:rPr lang="en-AU" sz="1800" noProof="0"/>
              <a:t>The Instruction Guide slides give an overview of how to instruct the next slide activity.</a:t>
            </a:r>
          </a:p>
          <a:p>
            <a:r>
              <a:rPr lang="en-AU" sz="1800" noProof="0"/>
              <a:t>They describe what to say or ask about the following ‘student content’ slide,  what the class is meant to be doing, and what answer the class is expected to get to.</a:t>
            </a:r>
          </a:p>
          <a:p>
            <a:r>
              <a:rPr lang="en-AU" sz="1800" noProof="0"/>
              <a:t>The regular text on these slides is teacher guidance, i.e. notes from us to you. Some of these slides include “</a:t>
            </a:r>
            <a:r>
              <a:rPr lang="en-AU" sz="1800" i="1" noProof="0"/>
              <a:t>teacher prompts which are written in italics and inside of quotation marks”. </a:t>
            </a:r>
          </a:p>
          <a:p>
            <a:pPr lvl="1"/>
            <a:r>
              <a:rPr lang="en-AU" sz="1800" noProof="0"/>
              <a:t>These are example instruction scripts with optional wording for the next slide that you can read aloud or put into your own words. </a:t>
            </a:r>
          </a:p>
          <a:p>
            <a:pPr lvl="1"/>
            <a:r>
              <a:rPr lang="en-AU" sz="1800"/>
              <a:t>They are meant as a support for teachers, who have not taught lessons about these contents before, to give them further guidance and offer reassurance.</a:t>
            </a:r>
            <a:endParaRPr lang="en-AU" sz="1800" noProof="0"/>
          </a:p>
          <a:p>
            <a:pPr lvl="1"/>
            <a:r>
              <a:rPr lang="en-AU" sz="1800" noProof="0"/>
              <a:t>If you do not like the example scripts, feel free to adapt them or use your own phrasing altogether. </a:t>
            </a:r>
            <a:endParaRPr lang="en-AU" sz="1800" i="1" noProof="0"/>
          </a:p>
        </p:txBody>
      </p:sp>
    </p:spTree>
    <p:extLst>
      <p:ext uri="{BB962C8B-B14F-4D97-AF65-F5344CB8AC3E}">
        <p14:creationId xmlns:p14="http://schemas.microsoft.com/office/powerpoint/2010/main" val="807249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90F5FF-4345-ED31-19F3-7E968B016C9E}"/>
              </a:ext>
            </a:extLst>
          </p:cNvPr>
          <p:cNvSpPr>
            <a:spLocks noGrp="1"/>
          </p:cNvSpPr>
          <p:nvPr>
            <p:ph type="sldNum" sz="quarter" idx="12"/>
          </p:nvPr>
        </p:nvSpPr>
        <p:spPr/>
        <p:txBody>
          <a:bodyPr/>
          <a:lstStyle/>
          <a:p>
            <a:fld id="{B6F15528-21DE-4FAA-801E-634DDDAF4B2B}" type="slidenum">
              <a:rPr lang="en-AU" noProof="0" smtClean="0"/>
              <a:pPr/>
              <a:t>6</a:t>
            </a:fld>
            <a:endParaRPr lang="en-AU" noProof="0"/>
          </a:p>
        </p:txBody>
      </p:sp>
      <p:sp>
        <p:nvSpPr>
          <p:cNvPr id="3" name="Text Placeholder 2">
            <a:extLst>
              <a:ext uri="{FF2B5EF4-FFF2-40B4-BE49-F238E27FC236}">
                <a16:creationId xmlns:a16="http://schemas.microsoft.com/office/drawing/2014/main" id="{422AAD69-F798-1FED-2AF7-E782064BE832}"/>
              </a:ext>
            </a:extLst>
          </p:cNvPr>
          <p:cNvSpPr>
            <a:spLocks noGrp="1"/>
          </p:cNvSpPr>
          <p:nvPr>
            <p:ph type="body" sz="quarter" idx="13"/>
          </p:nvPr>
        </p:nvSpPr>
        <p:spPr/>
        <p:txBody>
          <a:bodyPr/>
          <a:lstStyle/>
          <a:p>
            <a:r>
              <a:rPr lang="en-AU" noProof="0"/>
              <a:t>Content Extension Slides</a:t>
            </a:r>
          </a:p>
        </p:txBody>
      </p:sp>
      <p:sp>
        <p:nvSpPr>
          <p:cNvPr id="4" name="Text Placeholder 3">
            <a:extLst>
              <a:ext uri="{FF2B5EF4-FFF2-40B4-BE49-F238E27FC236}">
                <a16:creationId xmlns:a16="http://schemas.microsoft.com/office/drawing/2014/main" id="{92446383-CDDE-3E86-B957-B0895C8F6824}"/>
              </a:ext>
            </a:extLst>
          </p:cNvPr>
          <p:cNvSpPr>
            <a:spLocks noGrp="1"/>
          </p:cNvSpPr>
          <p:nvPr>
            <p:ph type="body" sz="quarter" idx="14"/>
          </p:nvPr>
        </p:nvSpPr>
        <p:spPr>
          <a:xfrm>
            <a:off x="282805" y="1774558"/>
            <a:ext cx="9486036" cy="3562350"/>
          </a:xfrm>
        </p:spPr>
        <p:txBody>
          <a:bodyPr/>
          <a:lstStyle/>
          <a:p>
            <a:r>
              <a:rPr lang="en-AU" sz="2400" noProof="0">
                <a:latin typeface="Aptos" panose="020B0004020202020204" pitchFamily="34" charset="0"/>
              </a:rPr>
              <a:t>Slides in this colour are meant as teacher-only content extension slides.</a:t>
            </a:r>
          </a:p>
          <a:p>
            <a:pPr>
              <a:lnSpc>
                <a:spcPct val="100000"/>
              </a:lnSpc>
            </a:pPr>
            <a:r>
              <a:rPr lang="en-AU" sz="2400" noProof="0">
                <a:latin typeface="Aptos" panose="020B0004020202020204" pitchFamily="34" charset="0"/>
              </a:rPr>
              <a:t>They give teachers a deeper understanding of some of the concepts so they feel confident answering questions</a:t>
            </a:r>
          </a:p>
          <a:p>
            <a:pPr>
              <a:lnSpc>
                <a:spcPct val="100000"/>
              </a:lnSpc>
            </a:pPr>
            <a:r>
              <a:rPr lang="en-AU" sz="2400" noProof="0">
                <a:latin typeface="Aptos" panose="020B0004020202020204" pitchFamily="34" charset="0"/>
              </a:rPr>
              <a:t>Sometimes, they offer examples, analogies, and common misconceptions to watch out for.</a:t>
            </a:r>
          </a:p>
          <a:p>
            <a:endParaRPr lang="en-AU" sz="2400" noProof="0">
              <a:latin typeface="Aptos" panose="020B0004020202020204" pitchFamily="34" charset="0"/>
            </a:endParaRPr>
          </a:p>
        </p:txBody>
      </p:sp>
    </p:spTree>
    <p:extLst>
      <p:ext uri="{BB962C8B-B14F-4D97-AF65-F5344CB8AC3E}">
        <p14:creationId xmlns:p14="http://schemas.microsoft.com/office/powerpoint/2010/main" val="372783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AU" noProof="0" smtClean="0"/>
              <a:pPr/>
              <a:t>7</a:t>
            </a:fld>
            <a:endParaRPr lang="en-AU" noProof="0"/>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AU" sz="440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AU" sz="32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557412" y="1301466"/>
            <a:ext cx="8491338" cy="3903441"/>
          </a:xfrm>
          <a:prstGeom prst="rect">
            <a:avLst/>
          </a:prstGeom>
          <a:noFill/>
        </p:spPr>
        <p:txBody>
          <a:bodyPr wrap="square" lIns="91440" tIns="45720" rIns="91440" bIns="45720">
            <a:spAutoFit/>
          </a:bodyPr>
          <a:lstStyle/>
          <a:p>
            <a:pPr>
              <a:lnSpc>
                <a:spcPts val="2500"/>
              </a:lnSpc>
            </a:pPr>
            <a:r>
              <a:rPr lang="en-AU" sz="1600" b="1" cap="none" spc="0" noProof="0">
                <a:ln w="0"/>
                <a:solidFill>
                  <a:srgbClr val="233A17"/>
                </a:solidFill>
                <a:latin typeface="Aptos" panose="020B0004020202020204" pitchFamily="34" charset="0"/>
              </a:rPr>
              <a:t>1. Before you start:</a:t>
            </a:r>
          </a:p>
          <a:p>
            <a:pPr marL="266700" indent="-266700">
              <a:lnSpc>
                <a:spcPts val="2500"/>
              </a:lnSpc>
              <a:buFont typeface="Arial" panose="020B0604020202020204" pitchFamily="34" charset="0"/>
              <a:buChar char="•"/>
            </a:pPr>
            <a:r>
              <a:rPr lang="en-AU" sz="1600">
                <a:ln w="0"/>
                <a:solidFill>
                  <a:srgbClr val="233A17"/>
                </a:solidFill>
                <a:latin typeface="Aptos" panose="020B0004020202020204" pitchFamily="34" charset="0"/>
              </a:rPr>
              <a:t>Build your own Blossom to get familiar with the process and use it for demonstration purposes (‘Teacher’s Blossom’)</a:t>
            </a:r>
          </a:p>
          <a:p>
            <a:pPr marL="523863" indent="-179388">
              <a:lnSpc>
                <a:spcPts val="2500"/>
              </a:lnSpc>
              <a:buFont typeface="Wingdings" panose="05000000000000000000" pitchFamily="2" charset="2"/>
              <a:buChar char="§"/>
            </a:pPr>
            <a:r>
              <a:rPr lang="en-AU" sz="1400">
                <a:ln w="0"/>
                <a:solidFill>
                  <a:srgbClr val="233A17"/>
                </a:solidFill>
                <a:latin typeface="Aptos" panose="020B0004020202020204" pitchFamily="34" charset="0"/>
              </a:rPr>
              <a:t>Contact the study team in advance in case you run into any issues</a:t>
            </a:r>
          </a:p>
          <a:p>
            <a:pPr marL="266700" indent="-266700">
              <a:lnSpc>
                <a:spcPts val="2500"/>
              </a:lnSpc>
              <a:spcBef>
                <a:spcPts val="600"/>
              </a:spcBef>
              <a:buFont typeface="Arial" panose="020B0604020202020204" pitchFamily="34" charset="0"/>
              <a:buChar char="•"/>
            </a:pPr>
            <a:r>
              <a:rPr lang="en-AU" sz="1600">
                <a:ln w="0"/>
                <a:solidFill>
                  <a:srgbClr val="233A17"/>
                </a:solidFill>
                <a:latin typeface="Aptos" panose="020B0004020202020204" pitchFamily="34" charset="0"/>
              </a:rPr>
              <a:t>Familiarize</a:t>
            </a:r>
            <a:r>
              <a:rPr lang="en-AU" sz="1600" noProof="0">
                <a:ln w="0"/>
                <a:solidFill>
                  <a:srgbClr val="233A17"/>
                </a:solidFill>
                <a:latin typeface="Aptos" panose="020B0004020202020204" pitchFamily="34" charset="0"/>
              </a:rPr>
              <a:t> yourself with the slides and activities in this lesson. </a:t>
            </a:r>
          </a:p>
          <a:p>
            <a:pPr marL="266700" indent="-266700">
              <a:lnSpc>
                <a:spcPts val="2500"/>
              </a:lnSpc>
              <a:spcBef>
                <a:spcPts val="600"/>
              </a:spcBef>
              <a:buFont typeface="Arial" panose="020B0604020202020204" pitchFamily="34" charset="0"/>
              <a:buChar char="•"/>
            </a:pPr>
            <a:r>
              <a:rPr lang="en-AU" sz="1600" noProof="0">
                <a:ln w="0"/>
                <a:solidFill>
                  <a:srgbClr val="233A17"/>
                </a:solidFill>
                <a:latin typeface="Aptos" panose="020B0004020202020204" pitchFamily="34" charset="0"/>
              </a:rPr>
              <a:t>You can print off the teacher slides or add any notes/parts of the example scripts to the notes on the student slides. This way, you can see them when in presenter mode.</a:t>
            </a:r>
          </a:p>
          <a:p>
            <a:pPr marL="554050" lvl="1" indent="-266700">
              <a:lnSpc>
                <a:spcPts val="2500"/>
              </a:lnSpc>
              <a:spcBef>
                <a:spcPts val="600"/>
              </a:spcBef>
              <a:buFont typeface="Arial" panose="020B0604020202020204" pitchFamily="34" charset="0"/>
              <a:buChar char="•"/>
            </a:pPr>
            <a:r>
              <a:rPr lang="en-AU" sz="1600">
                <a:ln w="0"/>
                <a:solidFill>
                  <a:srgbClr val="233A17"/>
                </a:solidFill>
                <a:latin typeface="Aptos" panose="020B0004020202020204" pitchFamily="34" charset="0"/>
              </a:rPr>
              <a:t>Then hide the teacher slides, so they don’t get shown when you present.</a:t>
            </a:r>
            <a:endParaRPr lang="en-AU" sz="1600" noProof="0">
              <a:ln w="0"/>
              <a:solidFill>
                <a:srgbClr val="233A17"/>
              </a:solidFill>
              <a:latin typeface="Aptos" panose="020B0004020202020204" pitchFamily="34" charset="0"/>
            </a:endParaRPr>
          </a:p>
          <a:p>
            <a:pPr marL="266700" indent="-266700">
              <a:lnSpc>
                <a:spcPts val="2500"/>
              </a:lnSpc>
              <a:spcBef>
                <a:spcPts val="600"/>
              </a:spcBef>
              <a:buFont typeface="Arial" panose="020B0604020202020204" pitchFamily="34" charset="0"/>
              <a:buChar char="•"/>
            </a:pPr>
            <a:r>
              <a:rPr lang="en-AU" sz="1600">
                <a:ln w="0"/>
                <a:solidFill>
                  <a:srgbClr val="233A17"/>
                </a:solidFill>
                <a:latin typeface="Aptos" panose="020B0004020202020204" pitchFamily="34" charset="0"/>
              </a:rPr>
              <a:t>We recommend to go through the slides in presenting mode, so that you also become familiar with the animations and order in which the different items appear.</a:t>
            </a:r>
            <a:endParaRPr lang="en-AU" sz="1600" noProof="0">
              <a:ln w="0"/>
              <a:solidFill>
                <a:srgbClr val="233A17"/>
              </a:solidFill>
              <a:latin typeface="Aptos" panose="020B0004020202020204" pitchFamily="34" charset="0"/>
            </a:endParaRPr>
          </a:p>
          <a:p>
            <a:pPr marL="457200" indent="-457200">
              <a:lnSpc>
                <a:spcPts val="2500"/>
              </a:lnSpc>
              <a:buFont typeface="Arial" panose="020B0604020202020204" pitchFamily="34" charset="0"/>
              <a:buChar char="•"/>
            </a:pPr>
            <a:endParaRPr lang="en-AU" sz="1600" b="0" cap="none" spc="0" noProof="0">
              <a:ln w="0"/>
              <a:solidFill>
                <a:srgbClr val="233A17"/>
              </a:solidFill>
              <a:latin typeface="Aptos" panose="020B0004020202020204" pitchFamily="34" charset="0"/>
            </a:endParaRPr>
          </a:p>
        </p:txBody>
      </p:sp>
    </p:spTree>
    <p:extLst>
      <p:ext uri="{BB962C8B-B14F-4D97-AF65-F5344CB8AC3E}">
        <p14:creationId xmlns:p14="http://schemas.microsoft.com/office/powerpoint/2010/main" val="93493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AC215D-516B-6F51-1785-9DF4278B0D8F}"/>
              </a:ext>
            </a:extLst>
          </p:cNvPr>
          <p:cNvSpPr>
            <a:spLocks noGrp="1"/>
          </p:cNvSpPr>
          <p:nvPr>
            <p:ph type="sldNum" sz="quarter" idx="12"/>
          </p:nvPr>
        </p:nvSpPr>
        <p:spPr/>
        <p:txBody>
          <a:bodyPr/>
          <a:lstStyle/>
          <a:p>
            <a:fld id="{B6F15528-21DE-4FAA-801E-634DDDAF4B2B}" type="slidenum">
              <a:rPr lang="en-AU" noProof="0" smtClean="0"/>
              <a:pPr/>
              <a:t>8</a:t>
            </a:fld>
            <a:endParaRPr lang="en-AU" noProof="0"/>
          </a:p>
        </p:txBody>
      </p:sp>
      <p:sp>
        <p:nvSpPr>
          <p:cNvPr id="5" name="Rectangle 4">
            <a:extLst>
              <a:ext uri="{FF2B5EF4-FFF2-40B4-BE49-F238E27FC236}">
                <a16:creationId xmlns:a16="http://schemas.microsoft.com/office/drawing/2014/main" id="{D789FFFD-EF36-330F-4125-4379F745FF83}"/>
              </a:ext>
            </a:extLst>
          </p:cNvPr>
          <p:cNvSpPr/>
          <p:nvPr/>
        </p:nvSpPr>
        <p:spPr>
          <a:xfrm>
            <a:off x="557412" y="463511"/>
            <a:ext cx="5176638" cy="769441"/>
          </a:xfrm>
          <a:prstGeom prst="rect">
            <a:avLst/>
          </a:prstGeom>
          <a:noFill/>
        </p:spPr>
        <p:txBody>
          <a:bodyPr wrap="square" lIns="91440" tIns="45720" rIns="91440" bIns="45720">
            <a:spAutoFit/>
          </a:bodyPr>
          <a:lstStyle/>
          <a:p>
            <a:r>
              <a:rPr lang="en-AU" sz="440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Lesson Preparation</a:t>
            </a:r>
            <a:endParaRPr lang="en-AU" sz="32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
        <p:nvSpPr>
          <p:cNvPr id="6" name="Rectangle 5">
            <a:extLst>
              <a:ext uri="{FF2B5EF4-FFF2-40B4-BE49-F238E27FC236}">
                <a16:creationId xmlns:a16="http://schemas.microsoft.com/office/drawing/2014/main" id="{73E62CC9-1B28-18A7-CC52-50EB57FDE7EA}"/>
              </a:ext>
            </a:extLst>
          </p:cNvPr>
          <p:cNvSpPr/>
          <p:nvPr/>
        </p:nvSpPr>
        <p:spPr>
          <a:xfrm>
            <a:off x="331167" y="1440767"/>
            <a:ext cx="9437673" cy="3582840"/>
          </a:xfrm>
          <a:prstGeom prst="rect">
            <a:avLst/>
          </a:prstGeom>
          <a:noFill/>
        </p:spPr>
        <p:txBody>
          <a:bodyPr wrap="square" lIns="91440" tIns="45720" rIns="91440" bIns="45720">
            <a:spAutoFit/>
          </a:bodyPr>
          <a:lstStyle/>
          <a:p>
            <a:pPr>
              <a:lnSpc>
                <a:spcPts val="2500"/>
              </a:lnSpc>
              <a:spcBef>
                <a:spcPts val="600"/>
              </a:spcBef>
            </a:pPr>
            <a:r>
              <a:rPr lang="en-AU" sz="1800" b="1" noProof="0">
                <a:ln w="0"/>
                <a:solidFill>
                  <a:srgbClr val="233A17"/>
                </a:solidFill>
                <a:latin typeface="Aptos" panose="020B0004020202020204" pitchFamily="34" charset="0"/>
              </a:rPr>
              <a:t>2. Classroom Setup</a:t>
            </a:r>
          </a:p>
          <a:p>
            <a:pPr marL="536575" lvl="1" indent="-249238">
              <a:lnSpc>
                <a:spcPts val="2500"/>
              </a:lnSpc>
              <a:spcBef>
                <a:spcPts val="600"/>
              </a:spcBef>
              <a:buFont typeface="Arial" panose="020B0604020202020204" pitchFamily="34" charset="0"/>
              <a:buChar char="•"/>
            </a:pPr>
            <a:r>
              <a:rPr lang="en-AU" sz="1600" noProof="0">
                <a:ln w="0"/>
                <a:solidFill>
                  <a:srgbClr val="233A17"/>
                </a:solidFill>
                <a:latin typeface="Aptos" panose="020B0004020202020204" pitchFamily="34" charset="0"/>
              </a:rPr>
              <a:t>Plan student groups for the hands-on activities throughout the program</a:t>
            </a:r>
          </a:p>
          <a:p>
            <a:pPr marL="628650" lvl="1" indent="-180975">
              <a:lnSpc>
                <a:spcPts val="2500"/>
              </a:lnSpc>
              <a:buFont typeface="Wingdings" panose="05000000000000000000" pitchFamily="2" charset="2"/>
              <a:buChar char="§"/>
            </a:pPr>
            <a:r>
              <a:rPr lang="en-AU" sz="1400" noProof="0">
                <a:ln w="0"/>
                <a:solidFill>
                  <a:srgbClr val="233A17"/>
                </a:solidFill>
                <a:latin typeface="Aptos" panose="020B0004020202020204" pitchFamily="34" charset="0"/>
              </a:rPr>
              <a:t>Our recommendation: 3 students per Blossom kit, select groups such that </a:t>
            </a:r>
          </a:p>
          <a:p>
            <a:pPr marL="916000" lvl="2" indent="-180975">
              <a:lnSpc>
                <a:spcPts val="2500"/>
              </a:lnSpc>
              <a:buFont typeface="Wingdings" panose="05000000000000000000" pitchFamily="2" charset="2"/>
              <a:buChar char="§"/>
            </a:pPr>
            <a:r>
              <a:rPr lang="en-AU" sz="1400" noProof="0">
                <a:ln w="0"/>
                <a:solidFill>
                  <a:srgbClr val="233A17"/>
                </a:solidFill>
                <a:latin typeface="Aptos" panose="020B0004020202020204" pitchFamily="34" charset="0"/>
              </a:rPr>
              <a:t>ability is roughly equally distributed between the groups, so groups progress at a similar pace, and </a:t>
            </a:r>
          </a:p>
          <a:p>
            <a:pPr marL="916000" lvl="2" indent="-180975">
              <a:lnSpc>
                <a:spcPts val="2500"/>
              </a:lnSpc>
              <a:buFont typeface="Wingdings" panose="05000000000000000000" pitchFamily="2" charset="2"/>
              <a:buChar char="§"/>
            </a:pPr>
            <a:r>
              <a:rPr lang="en-AU" sz="1400" noProof="0">
                <a:ln w="0"/>
                <a:solidFill>
                  <a:srgbClr val="233A17"/>
                </a:solidFill>
                <a:latin typeface="Aptos" panose="020B0004020202020204" pitchFamily="34" charset="0"/>
              </a:rPr>
              <a:t>conflict and distraction are minimized within the groups.</a:t>
            </a:r>
          </a:p>
          <a:p>
            <a:pPr marL="536575" indent="-273050">
              <a:lnSpc>
                <a:spcPts val="2500"/>
              </a:lnSpc>
              <a:spcBef>
                <a:spcPts val="600"/>
              </a:spcBef>
              <a:buFont typeface="Arial" panose="020B0604020202020204" pitchFamily="34" charset="0"/>
              <a:buChar char="•"/>
            </a:pPr>
            <a:r>
              <a:rPr lang="en-AU" sz="1600" noProof="0">
                <a:ln w="0"/>
                <a:solidFill>
                  <a:srgbClr val="233A17"/>
                </a:solidFill>
                <a:latin typeface="Aptos" panose="020B0004020202020204" pitchFamily="34" charset="0"/>
              </a:rPr>
              <a:t>Materials needed:</a:t>
            </a:r>
            <a:r>
              <a:rPr lang="en-AU" sz="1800" noProof="0">
                <a:ln w="0"/>
                <a:solidFill>
                  <a:srgbClr val="233A17"/>
                </a:solidFill>
                <a:latin typeface="Aptos" panose="020B0004020202020204" pitchFamily="34" charset="0"/>
              </a:rPr>
              <a:t> </a:t>
            </a:r>
            <a:r>
              <a:rPr lang="en-AU" sz="1400" noProof="0">
                <a:ln w="0"/>
                <a:solidFill>
                  <a:srgbClr val="233A17"/>
                </a:solidFill>
                <a:latin typeface="Aptos" panose="020B0004020202020204" pitchFamily="34" charset="0"/>
              </a:rPr>
              <a:t>Blossom kits, pre-assembled Teacher’s Blossom, one student device (laptop or tablet) per group </a:t>
            </a:r>
          </a:p>
          <a:p>
            <a:pPr>
              <a:lnSpc>
                <a:spcPts val="2500"/>
              </a:lnSpc>
              <a:spcBef>
                <a:spcPts val="600"/>
              </a:spcBef>
            </a:pPr>
            <a:r>
              <a:rPr lang="en-AU" sz="1600" b="1" noProof="0">
                <a:ln w="0"/>
                <a:solidFill>
                  <a:srgbClr val="233A17"/>
                </a:solidFill>
                <a:latin typeface="Aptos" panose="020B0004020202020204" pitchFamily="34" charset="0"/>
              </a:rPr>
              <a:t>3. </a:t>
            </a:r>
            <a:r>
              <a:rPr lang="en-AU" sz="1800" b="1" noProof="0">
                <a:ln w="0"/>
                <a:solidFill>
                  <a:srgbClr val="233A17"/>
                </a:solidFill>
                <a:latin typeface="Aptos" panose="020B0004020202020204" pitchFamily="34" charset="0"/>
              </a:rPr>
              <a:t>Right before the lesson: </a:t>
            </a:r>
          </a:p>
          <a:p>
            <a:pPr marL="536575" lvl="1" indent="-249238">
              <a:lnSpc>
                <a:spcPts val="2500"/>
              </a:lnSpc>
              <a:spcBef>
                <a:spcPts val="600"/>
              </a:spcBef>
              <a:buFont typeface="Arial" panose="020B0604020202020204" pitchFamily="34" charset="0"/>
              <a:buChar char="•"/>
            </a:pPr>
            <a:r>
              <a:rPr lang="en-AU" sz="1600" noProof="0">
                <a:ln w="0"/>
                <a:solidFill>
                  <a:srgbClr val="233A17"/>
                </a:solidFill>
                <a:latin typeface="Aptos" panose="020B0004020202020204" pitchFamily="34" charset="0"/>
              </a:rPr>
              <a:t>connect to the Teacher’s Blossom’s </a:t>
            </a:r>
            <a:r>
              <a:rPr lang="en-AU" sz="1600" noProof="0" err="1">
                <a:ln w="0"/>
                <a:solidFill>
                  <a:srgbClr val="233A17"/>
                </a:solidFill>
                <a:latin typeface="Aptos" panose="020B0004020202020204" pitchFamily="34" charset="0"/>
              </a:rPr>
              <a:t>WiFi</a:t>
            </a:r>
            <a:r>
              <a:rPr lang="en-AU" sz="1600" noProof="0">
                <a:ln w="0"/>
                <a:solidFill>
                  <a:srgbClr val="233A17"/>
                </a:solidFill>
                <a:latin typeface="Aptos" panose="020B0004020202020204" pitchFamily="34" charset="0"/>
              </a:rPr>
              <a:t>, wait 5 minutes, then open the interface at </a:t>
            </a:r>
            <a:r>
              <a:rPr lang="en-AU" sz="1600" noProof="0">
                <a:ln w="0"/>
                <a:solidFill>
                  <a:srgbClr val="233A17"/>
                </a:solidFill>
                <a:latin typeface="Aptos" panose="020B0004020202020204" pitchFamily="34" charset="0"/>
                <a:hlinkClick r:id="rId3">
                  <a:extLst>
                    <a:ext uri="{A12FA001-AC4F-418D-AE19-62706E023703}">
                      <ahyp:hlinkClr xmlns:ahyp="http://schemas.microsoft.com/office/drawing/2018/hyperlinkcolor" val="tx"/>
                    </a:ext>
                  </a:extLst>
                </a:hlinkClick>
              </a:rPr>
              <a:t>https://192.168.90.1:8080</a:t>
            </a:r>
            <a:r>
              <a:rPr lang="en-AU" sz="1600" noProof="0">
                <a:ln w="0"/>
                <a:solidFill>
                  <a:srgbClr val="233A17"/>
                </a:solidFill>
                <a:latin typeface="Aptos" panose="020B0004020202020204" pitchFamily="34" charset="0"/>
              </a:rPr>
              <a:t> </a:t>
            </a:r>
          </a:p>
        </p:txBody>
      </p:sp>
    </p:spTree>
    <p:extLst>
      <p:ext uri="{BB962C8B-B14F-4D97-AF65-F5344CB8AC3E}">
        <p14:creationId xmlns:p14="http://schemas.microsoft.com/office/powerpoint/2010/main" val="2790588895"/>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D34893-8AE8-5BFE-E072-C31954F6C076}"/>
              </a:ext>
            </a:extLst>
          </p:cNvPr>
          <p:cNvSpPr>
            <a:spLocks noGrp="1"/>
          </p:cNvSpPr>
          <p:nvPr>
            <p:ph type="sldNum" sz="quarter" idx="12"/>
          </p:nvPr>
        </p:nvSpPr>
        <p:spPr/>
        <p:txBody>
          <a:bodyPr/>
          <a:lstStyle/>
          <a:p>
            <a:fld id="{B6F15528-21DE-4FAA-801E-634DDDAF4B2B}" type="slidenum">
              <a:rPr lang="en-AU" noProof="0" smtClean="0"/>
              <a:pPr/>
              <a:t>9</a:t>
            </a:fld>
            <a:endParaRPr lang="en-AU" noProof="0"/>
          </a:p>
        </p:txBody>
      </p:sp>
      <p:sp>
        <p:nvSpPr>
          <p:cNvPr id="7" name="Text Placeholder 2">
            <a:extLst>
              <a:ext uri="{FF2B5EF4-FFF2-40B4-BE49-F238E27FC236}">
                <a16:creationId xmlns:a16="http://schemas.microsoft.com/office/drawing/2014/main" id="{1123B11A-1646-BCAB-265A-0C82AA3D20CD}"/>
              </a:ext>
            </a:extLst>
          </p:cNvPr>
          <p:cNvSpPr>
            <a:spLocks noGrp="1"/>
          </p:cNvSpPr>
          <p:nvPr>
            <p:ph type="body" sz="quarter" idx="13"/>
          </p:nvPr>
        </p:nvSpPr>
        <p:spPr>
          <a:xfrm>
            <a:off x="489396" y="675788"/>
            <a:ext cx="5505450" cy="952500"/>
          </a:xfrm>
        </p:spPr>
        <p:txBody>
          <a:bodyPr/>
          <a:lstStyle/>
          <a:p>
            <a:r>
              <a:rPr lang="en-AU" noProof="0"/>
              <a:t>Lesson 1 - Overview</a:t>
            </a:r>
          </a:p>
        </p:txBody>
      </p:sp>
      <p:sp>
        <p:nvSpPr>
          <p:cNvPr id="8" name="Text Placeholder 4">
            <a:extLst>
              <a:ext uri="{FF2B5EF4-FFF2-40B4-BE49-F238E27FC236}">
                <a16:creationId xmlns:a16="http://schemas.microsoft.com/office/drawing/2014/main" id="{DEC0E1BD-7849-F375-4DEA-618FC22075E8}"/>
              </a:ext>
            </a:extLst>
          </p:cNvPr>
          <p:cNvSpPr>
            <a:spLocks noGrp="1"/>
          </p:cNvSpPr>
          <p:nvPr>
            <p:ph type="body" sz="quarter" idx="14"/>
          </p:nvPr>
        </p:nvSpPr>
        <p:spPr>
          <a:xfrm>
            <a:off x="274481" y="1379212"/>
            <a:ext cx="9631519" cy="5227521"/>
          </a:xfrm>
          <a:prstGeom prst="rect">
            <a:avLst/>
          </a:prstGeom>
          <a:noFill/>
        </p:spPr>
        <p:txBody>
          <a:bodyPr wrap="square" lIns="91440" tIns="45720" rIns="91440" bIns="45720">
            <a:spAutoFit/>
          </a:bodyPr>
          <a:lstStyle/>
          <a:p>
            <a:pPr marL="0" indent="0">
              <a:lnSpc>
                <a:spcPct val="150000"/>
              </a:lnSpc>
              <a:buNone/>
            </a:pPr>
            <a:r>
              <a:rPr lang="en-AU" sz="1600" b="0" cap="none" spc="0" noProof="0">
                <a:ln w="0"/>
                <a:solidFill>
                  <a:srgbClr val="233A17"/>
                </a:solidFill>
              </a:rPr>
              <a:t>1. </a:t>
            </a:r>
            <a:r>
              <a:rPr lang="en-AU" sz="1600" b="1" cap="none" spc="0" noProof="0">
                <a:ln w="0"/>
                <a:solidFill>
                  <a:srgbClr val="233A17"/>
                </a:solidFill>
              </a:rPr>
              <a:t>Introduce Blossom </a:t>
            </a:r>
            <a:r>
              <a:rPr lang="en-AU" sz="1600" b="0" cap="none" spc="0" noProof="0">
                <a:ln w="0"/>
                <a:solidFill>
                  <a:srgbClr val="233A17"/>
                </a:solidFill>
              </a:rPr>
              <a:t>- 5 min</a:t>
            </a:r>
          </a:p>
          <a:p>
            <a:pPr marL="0" indent="0">
              <a:lnSpc>
                <a:spcPct val="150000"/>
              </a:lnSpc>
              <a:buNone/>
            </a:pPr>
            <a:r>
              <a:rPr lang="en-AU" sz="1600" noProof="0">
                <a:ln w="0"/>
                <a:solidFill>
                  <a:srgbClr val="233A17"/>
                </a:solidFill>
              </a:rPr>
              <a:t>2. </a:t>
            </a:r>
            <a:r>
              <a:rPr lang="en-AU" sz="1600" b="1" noProof="0">
                <a:ln w="0"/>
                <a:solidFill>
                  <a:srgbClr val="233A17"/>
                </a:solidFill>
              </a:rPr>
              <a:t>Outback Robots Program &amp; Study Overview </a:t>
            </a:r>
            <a:r>
              <a:rPr lang="en-AU" sz="1600" noProof="0">
                <a:ln w="0"/>
                <a:solidFill>
                  <a:srgbClr val="233A17"/>
                </a:solidFill>
              </a:rPr>
              <a:t>- 5 min</a:t>
            </a:r>
          </a:p>
          <a:p>
            <a:pPr marL="0" indent="0">
              <a:lnSpc>
                <a:spcPct val="150000"/>
              </a:lnSpc>
              <a:buNone/>
            </a:pPr>
            <a:r>
              <a:rPr lang="en-AU" sz="1600" noProof="0">
                <a:ln w="0"/>
                <a:solidFill>
                  <a:srgbClr val="233A17"/>
                </a:solidFill>
              </a:rPr>
              <a:t>3. </a:t>
            </a:r>
            <a:r>
              <a:rPr lang="en-AU" sz="1600" b="1" noProof="0">
                <a:ln w="0"/>
                <a:solidFill>
                  <a:srgbClr val="233A17"/>
                </a:solidFill>
              </a:rPr>
              <a:t>Robots</a:t>
            </a:r>
            <a:r>
              <a:rPr lang="en-AU" sz="1600" noProof="0">
                <a:ln w="0"/>
                <a:solidFill>
                  <a:srgbClr val="233A17"/>
                </a:solidFill>
              </a:rPr>
              <a:t> </a:t>
            </a:r>
            <a:r>
              <a:rPr lang="en-AU" sz="1600" noProof="0"/>
              <a:t>- 20</a:t>
            </a:r>
            <a:r>
              <a:rPr lang="en-AU" sz="1600" noProof="0">
                <a:ln w="0"/>
                <a:solidFill>
                  <a:srgbClr val="233A17"/>
                </a:solidFill>
              </a:rPr>
              <a:t> min</a:t>
            </a:r>
          </a:p>
          <a:p>
            <a:pPr marL="208003" lvl="1" indent="0">
              <a:lnSpc>
                <a:spcPct val="150000"/>
              </a:lnSpc>
              <a:buNone/>
            </a:pPr>
            <a:r>
              <a:rPr lang="en-AU" sz="1600" noProof="0"/>
              <a:t>3.1 Where can robots be found? </a:t>
            </a:r>
          </a:p>
          <a:p>
            <a:pPr marL="208003" lvl="1" indent="0">
              <a:lnSpc>
                <a:spcPct val="150000"/>
              </a:lnSpc>
              <a:buNone/>
            </a:pPr>
            <a:r>
              <a:rPr lang="en-AU"/>
              <a:t>3.2 Social Robots </a:t>
            </a:r>
          </a:p>
          <a:p>
            <a:pPr marL="208003" lvl="1" indent="0">
              <a:lnSpc>
                <a:spcPct val="150000"/>
              </a:lnSpc>
              <a:buNone/>
            </a:pPr>
            <a:r>
              <a:rPr lang="en-AU" sz="1600" noProof="0"/>
              <a:t>3.3 What is (not) a robot? </a:t>
            </a:r>
          </a:p>
          <a:p>
            <a:pPr marL="0" indent="0">
              <a:lnSpc>
                <a:spcPct val="150000"/>
              </a:lnSpc>
              <a:spcBef>
                <a:spcPts val="0"/>
              </a:spcBef>
              <a:buNone/>
            </a:pPr>
            <a:r>
              <a:rPr lang="en-AU" sz="1600" noProof="0"/>
              <a:t>4. </a:t>
            </a:r>
            <a:r>
              <a:rPr lang="en-AU" sz="1600" b="1" noProof="0"/>
              <a:t>Parts of a robot </a:t>
            </a:r>
            <a:r>
              <a:rPr lang="en-AU" sz="1600" noProof="0"/>
              <a:t>- 45 min</a:t>
            </a:r>
          </a:p>
          <a:p>
            <a:pPr marL="208003" lvl="1" indent="0">
              <a:lnSpc>
                <a:spcPct val="150000"/>
              </a:lnSpc>
              <a:spcBef>
                <a:spcPts val="0"/>
              </a:spcBef>
              <a:buNone/>
            </a:pPr>
            <a:r>
              <a:rPr lang="en-AU" sz="1600" noProof="0"/>
              <a:t>4.1 What parts does every robot need? </a:t>
            </a:r>
          </a:p>
          <a:p>
            <a:pPr marL="208003" lvl="1" indent="0">
              <a:lnSpc>
                <a:spcPct val="150000"/>
              </a:lnSpc>
              <a:spcBef>
                <a:spcPts val="0"/>
              </a:spcBef>
              <a:buNone/>
            </a:pPr>
            <a:r>
              <a:rPr lang="en-AU" sz="1600" noProof="0"/>
              <a:t>4.2 Investigating the pieces of Blossom and their functions</a:t>
            </a:r>
          </a:p>
          <a:p>
            <a:pPr marL="208003" lvl="1" indent="0">
              <a:lnSpc>
                <a:spcPct val="150000"/>
              </a:lnSpc>
              <a:spcBef>
                <a:spcPts val="0"/>
              </a:spcBef>
              <a:buNone/>
            </a:pPr>
            <a:r>
              <a:rPr lang="en-AU" sz="1600" noProof="0"/>
              <a:t>4.3 Making a motor move</a:t>
            </a:r>
          </a:p>
          <a:p>
            <a:pPr marL="0" indent="0">
              <a:lnSpc>
                <a:spcPct val="150000"/>
              </a:lnSpc>
              <a:spcBef>
                <a:spcPts val="0"/>
              </a:spcBef>
              <a:buNone/>
            </a:pPr>
            <a:r>
              <a:rPr lang="en-AU" sz="1600" noProof="0">
                <a:solidFill>
                  <a:schemeClr val="bg1">
                    <a:lumMod val="50000"/>
                  </a:schemeClr>
                </a:solidFill>
              </a:rPr>
              <a:t>5. Optional extension: </a:t>
            </a:r>
            <a:r>
              <a:rPr lang="en-AU" sz="1600" b="1" noProof="0">
                <a:solidFill>
                  <a:schemeClr val="bg1">
                    <a:lumMod val="50000"/>
                  </a:schemeClr>
                </a:solidFill>
              </a:rPr>
              <a:t>When should robots (not) be used? </a:t>
            </a:r>
            <a:r>
              <a:rPr lang="en-AU" sz="1600" noProof="0">
                <a:solidFill>
                  <a:schemeClr val="bg1">
                    <a:lumMod val="50000"/>
                  </a:schemeClr>
                </a:solidFill>
              </a:rPr>
              <a:t>- 15 min</a:t>
            </a:r>
          </a:p>
          <a:p>
            <a:pPr marL="0" indent="0">
              <a:lnSpc>
                <a:spcPct val="150000"/>
              </a:lnSpc>
              <a:spcBef>
                <a:spcPts val="0"/>
              </a:spcBef>
              <a:buNone/>
            </a:pPr>
            <a:r>
              <a:rPr lang="en-AU"/>
              <a:t>6. </a:t>
            </a:r>
            <a:r>
              <a:rPr lang="en-AU" b="1"/>
              <a:t>Questionnaire</a:t>
            </a:r>
            <a:r>
              <a:rPr lang="en-AU"/>
              <a:t> - 5 min</a:t>
            </a:r>
          </a:p>
          <a:p>
            <a:pPr marL="0" indent="0">
              <a:lnSpc>
                <a:spcPct val="150000"/>
              </a:lnSpc>
              <a:spcBef>
                <a:spcPts val="0"/>
              </a:spcBef>
              <a:buNone/>
            </a:pPr>
            <a:r>
              <a:rPr lang="en-AU" sz="1600" noProof="0"/>
              <a:t>7</a:t>
            </a:r>
            <a:r>
              <a:rPr lang="en-AU"/>
              <a:t>. </a:t>
            </a:r>
            <a:r>
              <a:rPr lang="en-AU" b="1"/>
              <a:t>Lesson summary - </a:t>
            </a:r>
            <a:r>
              <a:rPr lang="en-AU"/>
              <a:t>5 min</a:t>
            </a:r>
            <a:endParaRPr lang="en-AU" sz="1600" noProof="0"/>
          </a:p>
          <a:p>
            <a:pPr marL="0" lvl="1" indent="0">
              <a:lnSpc>
                <a:spcPct val="150000"/>
              </a:lnSpc>
              <a:spcBef>
                <a:spcPts val="0"/>
              </a:spcBef>
              <a:buNone/>
            </a:pPr>
            <a:r>
              <a:rPr lang="en-AU" sz="1600" noProof="0"/>
              <a:t>Total: XX min (+ 15 min extension)</a:t>
            </a:r>
          </a:p>
        </p:txBody>
      </p:sp>
    </p:spTree>
    <p:extLst>
      <p:ext uri="{BB962C8B-B14F-4D97-AF65-F5344CB8AC3E}">
        <p14:creationId xmlns:p14="http://schemas.microsoft.com/office/powerpoint/2010/main" val="3485535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4B65B4-C44D-7C32-4BBC-31F7D4A3E614}"/>
              </a:ext>
            </a:extLst>
          </p:cNvPr>
          <p:cNvSpPr>
            <a:spLocks noGrp="1"/>
          </p:cNvSpPr>
          <p:nvPr>
            <p:ph type="sldNum" sz="quarter" idx="12"/>
          </p:nvPr>
        </p:nvSpPr>
        <p:spPr/>
        <p:txBody>
          <a:bodyPr/>
          <a:lstStyle/>
          <a:p>
            <a:fld id="{B6F15528-21DE-4FAA-801E-634DDDAF4B2B}" type="slidenum">
              <a:rPr lang="en-AU" noProof="0" smtClean="0"/>
              <a:pPr/>
              <a:t>10</a:t>
            </a:fld>
            <a:endParaRPr lang="en-AU" noProof="0"/>
          </a:p>
        </p:txBody>
      </p:sp>
      <p:sp>
        <p:nvSpPr>
          <p:cNvPr id="5" name="Text Placeholder 2">
            <a:extLst>
              <a:ext uri="{FF2B5EF4-FFF2-40B4-BE49-F238E27FC236}">
                <a16:creationId xmlns:a16="http://schemas.microsoft.com/office/drawing/2014/main" id="{6AF99E4E-0D5C-04CA-C40F-53FE2D2BC65A}"/>
              </a:ext>
            </a:extLst>
          </p:cNvPr>
          <p:cNvSpPr>
            <a:spLocks noGrp="1"/>
          </p:cNvSpPr>
          <p:nvPr>
            <p:ph type="body" sz="quarter" idx="13"/>
          </p:nvPr>
        </p:nvSpPr>
        <p:spPr>
          <a:xfrm>
            <a:off x="501873" y="625436"/>
            <a:ext cx="5873304" cy="952500"/>
          </a:xfrm>
        </p:spPr>
        <p:txBody>
          <a:bodyPr/>
          <a:lstStyle/>
          <a:p>
            <a:pPr>
              <a:lnSpc>
                <a:spcPts val="4000"/>
              </a:lnSpc>
              <a:spcBef>
                <a:spcPts val="0"/>
              </a:spcBef>
            </a:pPr>
            <a:r>
              <a:rPr lang="en-AU" noProof="0"/>
              <a:t>Lesson 1 – </a:t>
            </a:r>
            <a:br>
              <a:rPr lang="en-AU" noProof="0"/>
            </a:br>
            <a:r>
              <a:rPr lang="en-AU" noProof="0"/>
              <a:t>Learning objectives</a:t>
            </a:r>
          </a:p>
        </p:txBody>
      </p:sp>
      <p:sp>
        <p:nvSpPr>
          <p:cNvPr id="6" name="Text Placeholder 4">
            <a:extLst>
              <a:ext uri="{FF2B5EF4-FFF2-40B4-BE49-F238E27FC236}">
                <a16:creationId xmlns:a16="http://schemas.microsoft.com/office/drawing/2014/main" id="{4518DE7A-DC54-DA4B-6DE9-467E1F3F284F}"/>
              </a:ext>
            </a:extLst>
          </p:cNvPr>
          <p:cNvSpPr>
            <a:spLocks noGrp="1"/>
          </p:cNvSpPr>
          <p:nvPr>
            <p:ph type="body" sz="quarter" idx="14"/>
          </p:nvPr>
        </p:nvSpPr>
        <p:spPr>
          <a:xfrm>
            <a:off x="593889" y="1882839"/>
            <a:ext cx="8766927" cy="3092321"/>
          </a:xfrm>
          <a:prstGeom prst="rect">
            <a:avLst/>
          </a:prstGeom>
          <a:noFill/>
        </p:spPr>
        <p:txBody>
          <a:bodyPr wrap="square" lIns="91440" tIns="45720" rIns="91440" bIns="45720">
            <a:spAutoFit/>
          </a:bodyPr>
          <a:lstStyle/>
          <a:p>
            <a:pPr marL="0" indent="0">
              <a:buNone/>
            </a:pPr>
            <a:r>
              <a:rPr lang="en-AU" sz="1600" b="1" noProof="0"/>
              <a:t>After </a:t>
            </a:r>
            <a:r>
              <a:rPr lang="en-AU" sz="1600" b="1" cap="none" spc="0" noProof="0">
                <a:ln w="0"/>
                <a:solidFill>
                  <a:srgbClr val="233A17"/>
                </a:solidFill>
              </a:rPr>
              <a:t>this lesson, students will be able to</a:t>
            </a:r>
            <a:r>
              <a:rPr lang="en-AU" sz="1600" b="0" cap="none" spc="0" noProof="0">
                <a:ln w="0"/>
                <a:solidFill>
                  <a:srgbClr val="233A17"/>
                </a:solidFill>
              </a:rPr>
              <a:t>:</a:t>
            </a:r>
          </a:p>
          <a:p>
            <a:pPr marL="457200" indent="-457200">
              <a:buFont typeface="Arial" panose="020B0604020202020204" pitchFamily="34" charset="0"/>
              <a:buChar char="•"/>
            </a:pPr>
            <a:r>
              <a:rPr lang="en-AU" sz="1600" noProof="0"/>
              <a:t>explain where robots appear in everyday life,</a:t>
            </a:r>
            <a:endParaRPr lang="en-AU" sz="1600" b="0" cap="none" spc="0" noProof="0">
              <a:ln w="0"/>
              <a:solidFill>
                <a:srgbClr val="233A17"/>
              </a:solidFill>
            </a:endParaRPr>
          </a:p>
          <a:p>
            <a:pPr marL="457200" indent="-457200"/>
            <a:r>
              <a:rPr lang="en-AU" sz="1600" noProof="0"/>
              <a:t>understand that there are different types and categories of robots, </a:t>
            </a:r>
          </a:p>
          <a:p>
            <a:pPr marL="457200" indent="-457200"/>
            <a:r>
              <a:rPr lang="en-AU"/>
              <a:t>distinguish robots from other machines,</a:t>
            </a:r>
          </a:p>
          <a:p>
            <a:pPr marL="457200" indent="-457200"/>
            <a:r>
              <a:rPr lang="en-AU" sz="1600" noProof="0"/>
              <a:t>identify the essential components of a robot (sensors, controller, motors, wires) and their specific functions,</a:t>
            </a:r>
          </a:p>
          <a:p>
            <a:pPr marL="457200" indent="-457200"/>
            <a:r>
              <a:rPr lang="en-AU" sz="1600" noProof="0"/>
              <a:t>discuss helpful and harmful uses of robots across different settings.</a:t>
            </a:r>
          </a:p>
        </p:txBody>
      </p:sp>
    </p:spTree>
    <p:extLst>
      <p:ext uri="{BB962C8B-B14F-4D97-AF65-F5344CB8AC3E}">
        <p14:creationId xmlns:p14="http://schemas.microsoft.com/office/powerpoint/2010/main" val="725145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4F37DC-5BAA-CE86-6E46-82084B87CA38}"/>
              </a:ext>
            </a:extLst>
          </p:cNvPr>
          <p:cNvSpPr>
            <a:spLocks noGrp="1"/>
          </p:cNvSpPr>
          <p:nvPr>
            <p:ph type="sldNum" sz="quarter" idx="12"/>
          </p:nvPr>
        </p:nvSpPr>
        <p:spPr/>
        <p:txBody>
          <a:bodyPr/>
          <a:lstStyle/>
          <a:p>
            <a:fld id="{B6F15528-21DE-4FAA-801E-634DDDAF4B2B}" type="slidenum">
              <a:rPr lang="en-AU" noProof="0" smtClean="0"/>
              <a:pPr/>
              <a:t>11</a:t>
            </a:fld>
            <a:endParaRPr lang="en-AU" noProof="0"/>
          </a:p>
        </p:txBody>
      </p:sp>
      <p:sp>
        <p:nvSpPr>
          <p:cNvPr id="3" name="Text Placeholder 2">
            <a:extLst>
              <a:ext uri="{FF2B5EF4-FFF2-40B4-BE49-F238E27FC236}">
                <a16:creationId xmlns:a16="http://schemas.microsoft.com/office/drawing/2014/main" id="{9007315D-FBC3-890A-E2BB-3A777825064F}"/>
              </a:ext>
            </a:extLst>
          </p:cNvPr>
          <p:cNvSpPr>
            <a:spLocks noGrp="1"/>
          </p:cNvSpPr>
          <p:nvPr>
            <p:ph type="body" sz="quarter" idx="13"/>
          </p:nvPr>
        </p:nvSpPr>
        <p:spPr>
          <a:xfrm>
            <a:off x="489396" y="675788"/>
            <a:ext cx="6307330" cy="952500"/>
          </a:xfrm>
        </p:spPr>
        <p:txBody>
          <a:bodyPr/>
          <a:lstStyle/>
          <a:p>
            <a:r>
              <a:rPr lang="en-AU" noProof="0" dirty="0"/>
              <a:t>Lesson 1 -</a:t>
            </a:r>
          </a:p>
          <a:p>
            <a:r>
              <a:rPr lang="en-AU" dirty="0"/>
              <a:t>Student success</a:t>
            </a:r>
            <a:r>
              <a:rPr lang="en-AU" noProof="0" dirty="0"/>
              <a:t> criteria</a:t>
            </a:r>
          </a:p>
        </p:txBody>
      </p:sp>
      <p:sp>
        <p:nvSpPr>
          <p:cNvPr id="4" name="Text Placeholder 3">
            <a:extLst>
              <a:ext uri="{FF2B5EF4-FFF2-40B4-BE49-F238E27FC236}">
                <a16:creationId xmlns:a16="http://schemas.microsoft.com/office/drawing/2014/main" id="{A0C3465F-4FAE-FE4B-8079-80D9DA6E379E}"/>
              </a:ext>
            </a:extLst>
          </p:cNvPr>
          <p:cNvSpPr>
            <a:spLocks noGrp="1"/>
          </p:cNvSpPr>
          <p:nvPr>
            <p:ph type="body" sz="quarter" idx="14"/>
          </p:nvPr>
        </p:nvSpPr>
        <p:spPr>
          <a:xfrm>
            <a:off x="489396" y="2019669"/>
            <a:ext cx="8254554" cy="3562350"/>
          </a:xfrm>
        </p:spPr>
        <p:txBody>
          <a:bodyPr/>
          <a:lstStyle/>
          <a:p>
            <a:r>
              <a:rPr lang="en-AU" noProof="0"/>
              <a:t>I can explain what the key features of robots are and what makes them different from other machines.</a:t>
            </a:r>
          </a:p>
          <a:p>
            <a:r>
              <a:rPr lang="en-AU"/>
              <a:t>I can name 3 types of robots and what they are being used for.</a:t>
            </a:r>
            <a:endParaRPr lang="en-AU" noProof="0"/>
          </a:p>
          <a:p>
            <a:r>
              <a:rPr lang="en-AU" noProof="0"/>
              <a:t>I can identify the main components that robots require to function.</a:t>
            </a:r>
          </a:p>
          <a:p>
            <a:r>
              <a:rPr lang="en-AU"/>
              <a:t>I can describe what the functions of the motors, computer and wires inside a robot are, and recognize them among the pieces of Blossom.</a:t>
            </a:r>
            <a:endParaRPr lang="en-AU" noProof="0"/>
          </a:p>
          <a:p>
            <a:r>
              <a:rPr lang="en-AU" noProof="0"/>
              <a:t>I can discuss when robots should or shouldn’t be used</a:t>
            </a:r>
            <a:r>
              <a:rPr lang="en-AU"/>
              <a:t> by </a:t>
            </a:r>
            <a:r>
              <a:rPr lang="en-AU" noProof="0"/>
              <a:t>giving 2-3 example scenarios and give reasons on why using robots would be helpful or harmful in this context.</a:t>
            </a:r>
          </a:p>
          <a:p>
            <a:endParaRPr lang="en-AU" noProof="0"/>
          </a:p>
        </p:txBody>
      </p:sp>
    </p:spTree>
    <p:extLst>
      <p:ext uri="{BB962C8B-B14F-4D97-AF65-F5344CB8AC3E}">
        <p14:creationId xmlns:p14="http://schemas.microsoft.com/office/powerpoint/2010/main" val="1680331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C60519-3D20-551C-1134-EBEDA4528689}"/>
              </a:ext>
            </a:extLst>
          </p:cNvPr>
          <p:cNvSpPr>
            <a:spLocks noGrp="1"/>
          </p:cNvSpPr>
          <p:nvPr>
            <p:ph type="sldNum" sz="quarter" idx="12"/>
          </p:nvPr>
        </p:nvSpPr>
        <p:spPr/>
        <p:txBody>
          <a:bodyPr/>
          <a:lstStyle/>
          <a:p>
            <a:fld id="{B6F15528-21DE-4FAA-801E-634DDDAF4B2B}" type="slidenum">
              <a:rPr lang="en-AU" noProof="0" smtClean="0"/>
              <a:pPr/>
              <a:t>12</a:t>
            </a:fld>
            <a:endParaRPr lang="en-AU" noProof="0"/>
          </a:p>
        </p:txBody>
      </p:sp>
      <p:sp>
        <p:nvSpPr>
          <p:cNvPr id="3" name="Rectangle 2">
            <a:extLst>
              <a:ext uri="{FF2B5EF4-FFF2-40B4-BE49-F238E27FC236}">
                <a16:creationId xmlns:a16="http://schemas.microsoft.com/office/drawing/2014/main" id="{F00079D7-738D-6041-7357-B16858FBA946}"/>
              </a:ext>
            </a:extLst>
          </p:cNvPr>
          <p:cNvSpPr/>
          <p:nvPr/>
        </p:nvSpPr>
        <p:spPr>
          <a:xfrm>
            <a:off x="611956" y="2033525"/>
            <a:ext cx="8682087" cy="795539"/>
          </a:xfrm>
          <a:prstGeom prst="rect">
            <a:avLst/>
          </a:prstGeom>
          <a:noFill/>
        </p:spPr>
        <p:txBody>
          <a:bodyPr wrap="square" lIns="91440" tIns="45720" rIns="91440" bIns="45720">
            <a:spAutoFit/>
          </a:bodyPr>
          <a:lstStyle/>
          <a:p>
            <a:pPr marL="361950" indent="-361950">
              <a:lnSpc>
                <a:spcPct val="150000"/>
              </a:lnSpc>
              <a:buFont typeface="Arial" panose="020B0604020202020204" pitchFamily="34" charset="0"/>
              <a:buChar char="•"/>
            </a:pPr>
            <a:r>
              <a:rPr lang="en-AU" sz="1600" b="0" cap="none" spc="0" noProof="0">
                <a:ln w="0"/>
                <a:solidFill>
                  <a:srgbClr val="233A17"/>
                </a:solidFill>
                <a:latin typeface="Aptos" panose="020B0004020202020204" pitchFamily="34" charset="0"/>
              </a:rPr>
              <a:t>Announce that you brought a special guest for today’s lesson.</a:t>
            </a:r>
          </a:p>
          <a:p>
            <a:pPr marL="361950" indent="-361950">
              <a:lnSpc>
                <a:spcPct val="150000"/>
              </a:lnSpc>
              <a:buFont typeface="Arial" panose="020B0604020202020204" pitchFamily="34" charset="0"/>
              <a:buChar char="•"/>
            </a:pPr>
            <a:r>
              <a:rPr lang="en-AU" sz="1600" noProof="0">
                <a:ln w="0"/>
                <a:solidFill>
                  <a:srgbClr val="233A17"/>
                </a:solidFill>
                <a:latin typeface="Aptos" panose="020B0004020202020204" pitchFamily="34" charset="0"/>
              </a:rPr>
              <a:t>S</a:t>
            </a:r>
            <a:r>
              <a:rPr lang="en-AU" sz="1600" b="0" cap="none" spc="0" noProof="0">
                <a:ln w="0"/>
                <a:solidFill>
                  <a:srgbClr val="233A17"/>
                </a:solidFill>
                <a:latin typeface="Aptos" panose="020B0004020202020204" pitchFamily="34" charset="0"/>
              </a:rPr>
              <a:t>howcase the assembled teacher’s Blossom robot, make it move using the interface.</a:t>
            </a:r>
          </a:p>
        </p:txBody>
      </p:sp>
      <p:sp>
        <p:nvSpPr>
          <p:cNvPr id="4" name="Rectangle 3">
            <a:extLst>
              <a:ext uri="{FF2B5EF4-FFF2-40B4-BE49-F238E27FC236}">
                <a16:creationId xmlns:a16="http://schemas.microsoft.com/office/drawing/2014/main" id="{27E6A66C-BE03-3BC4-9044-0644AE40DD33}"/>
              </a:ext>
            </a:extLst>
          </p:cNvPr>
          <p:cNvSpPr/>
          <p:nvPr/>
        </p:nvSpPr>
        <p:spPr>
          <a:xfrm>
            <a:off x="500262" y="549236"/>
            <a:ext cx="6091038" cy="769441"/>
          </a:xfrm>
          <a:prstGeom prst="rect">
            <a:avLst/>
          </a:prstGeom>
          <a:noFill/>
        </p:spPr>
        <p:txBody>
          <a:bodyPr wrap="square" lIns="91440" tIns="45720" rIns="91440" bIns="45720">
            <a:spAutoFit/>
          </a:bodyPr>
          <a:lstStyle/>
          <a:p>
            <a:r>
              <a:rPr lang="en-AU" sz="44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rPr>
              <a:t>Introduction Suggestion</a:t>
            </a:r>
            <a:endParaRPr lang="en-AU" sz="3200" b="0" cap="none" spc="0" noProof="0">
              <a:ln w="0"/>
              <a:solidFill>
                <a:srgbClr val="233A17"/>
              </a:solidFill>
              <a:effectLst>
                <a:outerShdw blurRad="50800" dist="38100" dir="2700000" algn="tl" rotWithShape="0">
                  <a:prstClr val="black">
                    <a:alpha val="40000"/>
                  </a:prstClr>
                </a:outerShdw>
              </a:effectLst>
              <a:latin typeface="Berlin Sans FB Demi" panose="020E0802020502020306" pitchFamily="34" charset="0"/>
            </a:endParaRPr>
          </a:p>
        </p:txBody>
      </p:sp>
    </p:spTree>
    <p:extLst>
      <p:ext uri="{BB962C8B-B14F-4D97-AF65-F5344CB8AC3E}">
        <p14:creationId xmlns:p14="http://schemas.microsoft.com/office/powerpoint/2010/main" val="543766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CE57AB-88A0-D840-C645-4A98A0EE24CB}"/>
              </a:ext>
            </a:extLst>
          </p:cNvPr>
          <p:cNvSpPr>
            <a:spLocks noGrp="1"/>
          </p:cNvSpPr>
          <p:nvPr>
            <p:ph type="sldNum" sz="quarter" idx="12"/>
          </p:nvPr>
        </p:nvSpPr>
        <p:spPr/>
        <p:txBody>
          <a:bodyPr/>
          <a:lstStyle/>
          <a:p>
            <a:fld id="{B6F15528-21DE-4FAA-801E-634DDDAF4B2B}" type="slidenum">
              <a:rPr lang="en-AU" noProof="0" smtClean="0"/>
              <a:pPr/>
              <a:t>13</a:t>
            </a:fld>
            <a:endParaRPr lang="en-AU" noProof="0"/>
          </a:p>
        </p:txBody>
      </p:sp>
      <p:sp>
        <p:nvSpPr>
          <p:cNvPr id="3" name="Text Placeholder 2">
            <a:extLst>
              <a:ext uri="{FF2B5EF4-FFF2-40B4-BE49-F238E27FC236}">
                <a16:creationId xmlns:a16="http://schemas.microsoft.com/office/drawing/2014/main" id="{BC80645B-9FF4-48C6-1883-F2427A03AA95}"/>
              </a:ext>
            </a:extLst>
          </p:cNvPr>
          <p:cNvSpPr>
            <a:spLocks noGrp="1"/>
          </p:cNvSpPr>
          <p:nvPr>
            <p:ph type="body" sz="quarter" idx="13"/>
          </p:nvPr>
        </p:nvSpPr>
        <p:spPr>
          <a:xfrm>
            <a:off x="357421" y="600374"/>
            <a:ext cx="5505450" cy="952500"/>
          </a:xfrm>
        </p:spPr>
        <p:txBody>
          <a:bodyPr/>
          <a:lstStyle/>
          <a:p>
            <a:r>
              <a:rPr lang="en-AU" noProof="0"/>
              <a:t>Program Overview</a:t>
            </a:r>
          </a:p>
        </p:txBody>
      </p:sp>
      <p:sp>
        <p:nvSpPr>
          <p:cNvPr id="6" name="TextBox 5">
            <a:extLst>
              <a:ext uri="{FF2B5EF4-FFF2-40B4-BE49-F238E27FC236}">
                <a16:creationId xmlns:a16="http://schemas.microsoft.com/office/drawing/2014/main" id="{F430CCDD-E817-F4AD-2C43-4DA823AEE9A9}"/>
              </a:ext>
            </a:extLst>
          </p:cNvPr>
          <p:cNvSpPr txBox="1"/>
          <p:nvPr/>
        </p:nvSpPr>
        <p:spPr>
          <a:xfrm>
            <a:off x="147041" y="1444270"/>
            <a:ext cx="6746662" cy="2446824"/>
          </a:xfrm>
          <a:prstGeom prst="rect">
            <a:avLst/>
          </a:prstGeom>
          <a:noFill/>
        </p:spPr>
        <p:txBody>
          <a:bodyPr wrap="square">
            <a:spAutoFit/>
          </a:bodyPr>
          <a:lstStyle/>
          <a:p>
            <a:pPr marL="179388" indent="-179388">
              <a:buFont typeface="Arial" panose="020B0604020202020204" pitchFamily="34" charset="0"/>
              <a:buChar char="•"/>
            </a:pPr>
            <a:r>
              <a:rPr lang="en-AU" sz="1800" b="1" noProof="0">
                <a:ln w="0"/>
                <a:solidFill>
                  <a:srgbClr val="233A17"/>
                </a:solidFill>
                <a:latin typeface="Aptos" panose="020B0004020202020204" pitchFamily="34" charset="0"/>
              </a:rPr>
              <a:t>What is Outback Robots?</a:t>
            </a:r>
            <a:br>
              <a:rPr lang="en-AU" sz="1800" b="1" noProof="0">
                <a:ln w="0"/>
                <a:solidFill>
                  <a:srgbClr val="233A17"/>
                </a:solidFill>
                <a:latin typeface="Aptos" panose="020B0004020202020204" pitchFamily="34" charset="0"/>
              </a:rPr>
            </a:br>
            <a:r>
              <a:rPr lang="en-AU" sz="1800" noProof="0">
                <a:ln w="0"/>
                <a:solidFill>
                  <a:srgbClr val="233A17"/>
                </a:solidFill>
                <a:latin typeface="Aptos" panose="020B0004020202020204" pitchFamily="34" charset="0"/>
              </a:rPr>
              <a:t>Use the Program Overview slide to explain that over the next 8 lessons, your class gets the chance to take part in a project by Flinders University through which students will learn about robots and AI. They will work with a robot called Blossom and do hands-on activities in teams. This also includes building their own robot.</a:t>
            </a:r>
          </a:p>
          <a:p>
            <a:endParaRPr lang="en-AU" sz="900" noProof="0">
              <a:ln w="0"/>
              <a:solidFill>
                <a:srgbClr val="233A17"/>
              </a:solidFill>
              <a:latin typeface="Aptos" panose="020B0004020202020204" pitchFamily="34" charset="0"/>
            </a:endParaRPr>
          </a:p>
          <a:p>
            <a:pPr marL="179388" indent="-179388"/>
            <a:endParaRPr lang="en-AU" sz="1800" b="0" cap="none" spc="0" noProof="0">
              <a:ln w="0"/>
              <a:solidFill>
                <a:srgbClr val="233A17"/>
              </a:solidFill>
              <a:latin typeface="Aptos" panose="020B0004020202020204" pitchFamily="34" charset="0"/>
            </a:endParaRPr>
          </a:p>
        </p:txBody>
      </p:sp>
      <p:pic>
        <p:nvPicPr>
          <p:cNvPr id="4" name="Picture 3">
            <a:extLst>
              <a:ext uri="{FF2B5EF4-FFF2-40B4-BE49-F238E27FC236}">
                <a16:creationId xmlns:a16="http://schemas.microsoft.com/office/drawing/2014/main" id="{0124BB6B-AD97-E883-3C66-675157B75196}"/>
              </a:ext>
            </a:extLst>
          </p:cNvPr>
          <p:cNvPicPr>
            <a:picLocks noChangeAspect="1"/>
          </p:cNvPicPr>
          <p:nvPr/>
        </p:nvPicPr>
        <p:blipFill>
          <a:blip r:embed="rId3"/>
          <a:stretch>
            <a:fillRect/>
          </a:stretch>
        </p:blipFill>
        <p:spPr>
          <a:xfrm>
            <a:off x="6893702" y="1616778"/>
            <a:ext cx="2712211" cy="1877685"/>
          </a:xfrm>
          <a:prstGeom prst="rect">
            <a:avLst/>
          </a:prstGeom>
        </p:spPr>
      </p:pic>
      <p:sp>
        <p:nvSpPr>
          <p:cNvPr id="5" name="TextBox 4">
            <a:extLst>
              <a:ext uri="{FF2B5EF4-FFF2-40B4-BE49-F238E27FC236}">
                <a16:creationId xmlns:a16="http://schemas.microsoft.com/office/drawing/2014/main" id="{74D5380C-BACB-8EB3-4E1B-80D3392D5C3D}"/>
              </a:ext>
            </a:extLst>
          </p:cNvPr>
          <p:cNvSpPr txBox="1"/>
          <p:nvPr/>
        </p:nvSpPr>
        <p:spPr>
          <a:xfrm>
            <a:off x="147040" y="3292665"/>
            <a:ext cx="8987533" cy="2585323"/>
          </a:xfrm>
          <a:prstGeom prst="rect">
            <a:avLst/>
          </a:prstGeom>
          <a:noFill/>
        </p:spPr>
        <p:txBody>
          <a:bodyPr wrap="square">
            <a:spAutoFit/>
          </a:bodyPr>
          <a:lstStyle/>
          <a:p>
            <a:endParaRPr lang="en-AU" sz="900" noProof="0">
              <a:ln w="0"/>
              <a:solidFill>
                <a:srgbClr val="233A17"/>
              </a:solidFill>
              <a:latin typeface="Aptos" panose="020B0004020202020204" pitchFamily="34" charset="0"/>
            </a:endParaRPr>
          </a:p>
          <a:p>
            <a:pPr marL="179388" indent="-179388">
              <a:buFont typeface="Arial" panose="020B0604020202020204" pitchFamily="34" charset="0"/>
              <a:buChar char="•"/>
            </a:pPr>
            <a:r>
              <a:rPr lang="en-AU" sz="1800" b="1" noProof="0">
                <a:ln w="0"/>
                <a:solidFill>
                  <a:srgbClr val="233A17"/>
                </a:solidFill>
                <a:latin typeface="Aptos" panose="020B0004020202020204" pitchFamily="34" charset="0"/>
              </a:rPr>
              <a:t>Why are we doing it?</a:t>
            </a:r>
            <a:br>
              <a:rPr lang="en-AU" sz="1800" noProof="0">
                <a:ln w="0"/>
                <a:solidFill>
                  <a:srgbClr val="233A17"/>
                </a:solidFill>
                <a:latin typeface="Aptos" panose="020B0004020202020204" pitchFamily="34" charset="0"/>
              </a:rPr>
            </a:br>
            <a:r>
              <a:rPr lang="en-AU" sz="1800" noProof="0">
                <a:ln w="0"/>
                <a:solidFill>
                  <a:srgbClr val="233A17"/>
                </a:solidFill>
                <a:latin typeface="Aptos" panose="020B0004020202020204" pitchFamily="34" charset="0"/>
              </a:rPr>
              <a:t>Robots and AI are increasingly becoming a part of everyday life. This program helps you understand how they work and how to make good choices while using them.</a:t>
            </a:r>
          </a:p>
          <a:p>
            <a:endParaRPr lang="en-AU" sz="900" noProof="0">
              <a:ln w="0"/>
              <a:solidFill>
                <a:srgbClr val="233A17"/>
              </a:solidFill>
              <a:latin typeface="Aptos" panose="020B0004020202020204" pitchFamily="34" charset="0"/>
            </a:endParaRPr>
          </a:p>
          <a:p>
            <a:pPr marL="179388" indent="-179388">
              <a:buFont typeface="Arial" panose="020B0604020202020204" pitchFamily="34" charset="0"/>
              <a:buChar char="•"/>
            </a:pPr>
            <a:r>
              <a:rPr lang="en-AU" sz="1800" b="1" noProof="0">
                <a:ln w="0"/>
                <a:solidFill>
                  <a:srgbClr val="233A17"/>
                </a:solidFill>
                <a:latin typeface="Aptos" panose="020B0004020202020204" pitchFamily="34" charset="0"/>
              </a:rPr>
              <a:t>What the “study” means?</a:t>
            </a:r>
            <a:br>
              <a:rPr lang="en-AU" sz="1800" noProof="0">
                <a:ln w="0"/>
                <a:solidFill>
                  <a:srgbClr val="233A17"/>
                </a:solidFill>
                <a:latin typeface="Aptos" panose="020B0004020202020204" pitchFamily="34" charset="0"/>
              </a:rPr>
            </a:br>
            <a:r>
              <a:rPr lang="en-AU" sz="1800" noProof="0">
                <a:ln w="0"/>
                <a:solidFill>
                  <a:srgbClr val="233A17"/>
                </a:solidFill>
                <a:latin typeface="Aptos" panose="020B0004020202020204" pitchFamily="34" charset="0"/>
              </a:rPr>
              <a:t>The scientists who created the lessons want to know what they are like for students and teachers so they can improve them. To help them, you will all fill out a few questions at the end of every lesson.</a:t>
            </a:r>
          </a:p>
          <a:p>
            <a:pPr marL="179388" indent="-179388"/>
            <a:endParaRPr lang="en-AU" sz="1800" b="0" cap="none" spc="0" noProof="0">
              <a:ln w="0"/>
              <a:solidFill>
                <a:srgbClr val="233A17"/>
              </a:solidFill>
              <a:latin typeface="Aptos" panose="020B0004020202020204" pitchFamily="34" charset="0"/>
            </a:endParaRPr>
          </a:p>
        </p:txBody>
      </p:sp>
    </p:spTree>
    <p:extLst>
      <p:ext uri="{BB962C8B-B14F-4D97-AF65-F5344CB8AC3E}">
        <p14:creationId xmlns:p14="http://schemas.microsoft.com/office/powerpoint/2010/main" val="1534090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9B2B68-A8AD-6D67-C9F4-528ED2A2A5B7}"/>
              </a:ext>
            </a:extLst>
          </p:cNvPr>
          <p:cNvSpPr>
            <a:spLocks noGrp="1"/>
          </p:cNvSpPr>
          <p:nvPr>
            <p:ph type="sldNum" sz="quarter" idx="12"/>
          </p:nvPr>
        </p:nvSpPr>
        <p:spPr/>
        <p:txBody>
          <a:bodyPr/>
          <a:lstStyle/>
          <a:p>
            <a:fld id="{B6F15528-21DE-4FAA-801E-634DDDAF4B2B}" type="slidenum">
              <a:rPr lang="en-AU" noProof="0" smtClean="0"/>
              <a:pPr/>
              <a:t>14</a:t>
            </a:fld>
            <a:endParaRPr lang="en-AU" noProof="0"/>
          </a:p>
        </p:txBody>
      </p:sp>
      <p:sp>
        <p:nvSpPr>
          <p:cNvPr id="3" name="Text Placeholder 2">
            <a:extLst>
              <a:ext uri="{FF2B5EF4-FFF2-40B4-BE49-F238E27FC236}">
                <a16:creationId xmlns:a16="http://schemas.microsoft.com/office/drawing/2014/main" id="{B286B699-BB49-0F8E-A9DC-6CED2E09E9F0}"/>
              </a:ext>
            </a:extLst>
          </p:cNvPr>
          <p:cNvSpPr>
            <a:spLocks noGrp="1"/>
          </p:cNvSpPr>
          <p:nvPr>
            <p:ph type="body" sz="quarter" idx="13"/>
          </p:nvPr>
        </p:nvSpPr>
        <p:spPr/>
        <p:txBody>
          <a:bodyPr/>
          <a:lstStyle/>
          <a:p>
            <a:r>
              <a:rPr lang="en-AU" noProof="0"/>
              <a:t>Program Overview</a:t>
            </a:r>
          </a:p>
        </p:txBody>
      </p:sp>
      <p:sp>
        <p:nvSpPr>
          <p:cNvPr id="5" name="TextBox 40">
            <a:extLst>
              <a:ext uri="{FF2B5EF4-FFF2-40B4-BE49-F238E27FC236}">
                <a16:creationId xmlns:a16="http://schemas.microsoft.com/office/drawing/2014/main" id="{8ECAAF23-B33C-C45B-FCDF-31F75ADB694E}"/>
              </a:ext>
            </a:extLst>
          </p:cNvPr>
          <p:cNvSpPr txBox="1"/>
          <p:nvPr/>
        </p:nvSpPr>
        <p:spPr>
          <a:xfrm rot="16200000">
            <a:off x="568493" y="3368383"/>
            <a:ext cx="2340703"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6" name="TextBox 94">
            <a:extLst>
              <a:ext uri="{FF2B5EF4-FFF2-40B4-BE49-F238E27FC236}">
                <a16:creationId xmlns:a16="http://schemas.microsoft.com/office/drawing/2014/main" id="{B4F9F6C0-5AA8-7757-B3C1-047150957B60}"/>
              </a:ext>
            </a:extLst>
          </p:cNvPr>
          <p:cNvSpPr txBox="1"/>
          <p:nvPr/>
        </p:nvSpPr>
        <p:spPr>
          <a:xfrm rot="16200000">
            <a:off x="693420" y="3749677"/>
            <a:ext cx="2024690" cy="153888"/>
          </a:xfrm>
          <a:prstGeom prst="rect">
            <a:avLst/>
          </a:prstGeom>
        </p:spPr>
        <p:txBody>
          <a:bodyPr lIns="0" tIns="0" rIns="0" bIns="0" rtlCol="0" anchor="t">
            <a:spAutoFit/>
          </a:bodyPr>
          <a:lstStyle/>
          <a:p>
            <a:pPr>
              <a:lnSpc>
                <a:spcPts val="1246"/>
              </a:lnSpc>
            </a:pPr>
            <a:endParaRPr lang="en-AU" sz="1000" noProof="0">
              <a:solidFill>
                <a:srgbClr val="FEF6EB"/>
              </a:solidFill>
              <a:latin typeface="Genty Sans" panose="020B0604020202020204" charset="0"/>
              <a:ea typeface="Genty Sans"/>
              <a:cs typeface="Genty Sans"/>
              <a:sym typeface="Genty Sans"/>
            </a:endParaRPr>
          </a:p>
        </p:txBody>
      </p:sp>
      <p:sp>
        <p:nvSpPr>
          <p:cNvPr id="7" name="TextBox 40">
            <a:extLst>
              <a:ext uri="{FF2B5EF4-FFF2-40B4-BE49-F238E27FC236}">
                <a16:creationId xmlns:a16="http://schemas.microsoft.com/office/drawing/2014/main" id="{C191BC37-7368-B427-52C2-3999EA6EF550}"/>
              </a:ext>
            </a:extLst>
          </p:cNvPr>
          <p:cNvSpPr txBox="1"/>
          <p:nvPr/>
        </p:nvSpPr>
        <p:spPr>
          <a:xfrm>
            <a:off x="2860249" y="2833463"/>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8" name="TextBox 40">
            <a:extLst>
              <a:ext uri="{FF2B5EF4-FFF2-40B4-BE49-F238E27FC236}">
                <a16:creationId xmlns:a16="http://schemas.microsoft.com/office/drawing/2014/main" id="{9E0E985D-163E-D5B3-421C-0E703B9C53A8}"/>
              </a:ext>
            </a:extLst>
          </p:cNvPr>
          <p:cNvSpPr txBox="1"/>
          <p:nvPr/>
        </p:nvSpPr>
        <p:spPr>
          <a:xfrm>
            <a:off x="3904249" y="2833462"/>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nvGrpSpPr>
          <p:cNvPr id="9" name="Group 8">
            <a:extLst>
              <a:ext uri="{FF2B5EF4-FFF2-40B4-BE49-F238E27FC236}">
                <a16:creationId xmlns:a16="http://schemas.microsoft.com/office/drawing/2014/main" id="{B876EA64-12F3-9246-1BF8-9661E769CB22}"/>
              </a:ext>
            </a:extLst>
          </p:cNvPr>
          <p:cNvGrpSpPr/>
          <p:nvPr/>
        </p:nvGrpSpPr>
        <p:grpSpPr>
          <a:xfrm>
            <a:off x="1468692" y="4480667"/>
            <a:ext cx="8230795" cy="1134000"/>
            <a:chOff x="1468692" y="2556822"/>
            <a:chExt cx="8230795" cy="1134000"/>
          </a:xfrm>
        </p:grpSpPr>
        <p:sp>
          <p:nvSpPr>
            <p:cNvPr id="10" name="Freeform 39">
              <a:extLst>
                <a:ext uri="{FF2B5EF4-FFF2-40B4-BE49-F238E27FC236}">
                  <a16:creationId xmlns:a16="http://schemas.microsoft.com/office/drawing/2014/main" id="{B6C4627E-C0D7-9A89-555B-888CD66EA71E}"/>
                </a:ext>
              </a:extLst>
            </p:cNvPr>
            <p:cNvSpPr/>
            <p:nvPr/>
          </p:nvSpPr>
          <p:spPr>
            <a:xfrm>
              <a:off x="1468692" y="2556822"/>
              <a:ext cx="1933190"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1" name="Freeform 39">
              <a:extLst>
                <a:ext uri="{FF2B5EF4-FFF2-40B4-BE49-F238E27FC236}">
                  <a16:creationId xmlns:a16="http://schemas.microsoft.com/office/drawing/2014/main" id="{1D86D6E4-60A5-45DE-77C1-1EB368BEABA6}"/>
                </a:ext>
              </a:extLst>
            </p:cNvPr>
            <p:cNvSpPr/>
            <p:nvPr/>
          </p:nvSpPr>
          <p:spPr>
            <a:xfrm>
              <a:off x="3578296" y="255682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grpSp>
          <p:nvGrpSpPr>
            <p:cNvPr id="12" name="Group 38">
              <a:extLst>
                <a:ext uri="{FF2B5EF4-FFF2-40B4-BE49-F238E27FC236}">
                  <a16:creationId xmlns:a16="http://schemas.microsoft.com/office/drawing/2014/main" id="{0323AD93-E789-3D1B-1229-E96EE169733D}"/>
                </a:ext>
              </a:extLst>
            </p:cNvPr>
            <p:cNvGrpSpPr/>
            <p:nvPr/>
          </p:nvGrpSpPr>
          <p:grpSpPr>
            <a:xfrm>
              <a:off x="5649174" y="2556822"/>
              <a:ext cx="1933192" cy="1134000"/>
              <a:chOff x="0" y="0"/>
              <a:chExt cx="2337229" cy="964229"/>
            </a:xfrm>
          </p:grpSpPr>
          <p:sp>
            <p:nvSpPr>
              <p:cNvPr id="16" name="Freeform 39">
                <a:extLst>
                  <a:ext uri="{FF2B5EF4-FFF2-40B4-BE49-F238E27FC236}">
                    <a16:creationId xmlns:a16="http://schemas.microsoft.com/office/drawing/2014/main" id="{AB330AE5-3A30-DF4C-6437-1571F757FC7C}"/>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7" name="TextBox 40">
                <a:extLst>
                  <a:ext uri="{FF2B5EF4-FFF2-40B4-BE49-F238E27FC236}">
                    <a16:creationId xmlns:a16="http://schemas.microsoft.com/office/drawing/2014/main" id="{DC9B2B16-CE22-D0DF-863A-111BC79B88E0}"/>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13" name="Group 38">
              <a:extLst>
                <a:ext uri="{FF2B5EF4-FFF2-40B4-BE49-F238E27FC236}">
                  <a16:creationId xmlns:a16="http://schemas.microsoft.com/office/drawing/2014/main" id="{0F89337C-F5D8-C020-CE05-261323F352E4}"/>
                </a:ext>
              </a:extLst>
            </p:cNvPr>
            <p:cNvGrpSpPr/>
            <p:nvPr/>
          </p:nvGrpSpPr>
          <p:grpSpPr>
            <a:xfrm>
              <a:off x="7766295" y="2556822"/>
              <a:ext cx="1933192" cy="1134000"/>
              <a:chOff x="0" y="0"/>
              <a:chExt cx="2337229" cy="964229"/>
            </a:xfrm>
          </p:grpSpPr>
          <p:sp>
            <p:nvSpPr>
              <p:cNvPr id="14" name="Freeform 39">
                <a:extLst>
                  <a:ext uri="{FF2B5EF4-FFF2-40B4-BE49-F238E27FC236}">
                    <a16:creationId xmlns:a16="http://schemas.microsoft.com/office/drawing/2014/main" id="{3357AA35-84C7-5814-7E13-7F3EDA41E21C}"/>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5" name="TextBox 40">
                <a:extLst>
                  <a:ext uri="{FF2B5EF4-FFF2-40B4-BE49-F238E27FC236}">
                    <a16:creationId xmlns:a16="http://schemas.microsoft.com/office/drawing/2014/main" id="{53A2CB32-9BCC-1AA3-38CE-8FCCF8591183}"/>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grpSp>
        <p:nvGrpSpPr>
          <p:cNvPr id="18" name="Group 17">
            <a:extLst>
              <a:ext uri="{FF2B5EF4-FFF2-40B4-BE49-F238E27FC236}">
                <a16:creationId xmlns:a16="http://schemas.microsoft.com/office/drawing/2014/main" id="{ECD63E83-B551-8E52-2FAC-C78AFF8C8E90}"/>
              </a:ext>
            </a:extLst>
          </p:cNvPr>
          <p:cNvGrpSpPr/>
          <p:nvPr/>
        </p:nvGrpSpPr>
        <p:grpSpPr>
          <a:xfrm>
            <a:off x="455116" y="2631635"/>
            <a:ext cx="9259226" cy="1190011"/>
            <a:chOff x="455116" y="4279894"/>
            <a:chExt cx="9259226" cy="1190011"/>
          </a:xfrm>
        </p:grpSpPr>
        <p:sp>
          <p:nvSpPr>
            <p:cNvPr id="19" name="Freeform 39">
              <a:extLst>
                <a:ext uri="{FF2B5EF4-FFF2-40B4-BE49-F238E27FC236}">
                  <a16:creationId xmlns:a16="http://schemas.microsoft.com/office/drawing/2014/main" id="{2A629482-9BBA-06E8-A5BC-5A04CEC6AE97}"/>
                </a:ext>
              </a:extLst>
            </p:cNvPr>
            <p:cNvSpPr/>
            <p:nvPr/>
          </p:nvSpPr>
          <p:spPr>
            <a:xfrm>
              <a:off x="2542857"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nvGrpSpPr>
            <p:cNvPr id="20" name="Group 38">
              <a:extLst>
                <a:ext uri="{FF2B5EF4-FFF2-40B4-BE49-F238E27FC236}">
                  <a16:creationId xmlns:a16="http://schemas.microsoft.com/office/drawing/2014/main" id="{41A2FE33-05FA-6CE4-7037-38C7CD686EF1}"/>
                </a:ext>
              </a:extLst>
            </p:cNvPr>
            <p:cNvGrpSpPr/>
            <p:nvPr/>
          </p:nvGrpSpPr>
          <p:grpSpPr>
            <a:xfrm>
              <a:off x="4618188" y="4335902"/>
              <a:ext cx="1933192" cy="1134000"/>
              <a:chOff x="0" y="0"/>
              <a:chExt cx="2337229" cy="964229"/>
            </a:xfrm>
          </p:grpSpPr>
          <p:sp>
            <p:nvSpPr>
              <p:cNvPr id="26" name="Freeform 39">
                <a:extLst>
                  <a:ext uri="{FF2B5EF4-FFF2-40B4-BE49-F238E27FC236}">
                    <a16:creationId xmlns:a16="http://schemas.microsoft.com/office/drawing/2014/main" id="{F3E0E8C9-83C7-8EC6-DCE3-8579B64FA4D4}"/>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7" name="TextBox 40">
                <a:extLst>
                  <a:ext uri="{FF2B5EF4-FFF2-40B4-BE49-F238E27FC236}">
                    <a16:creationId xmlns:a16="http://schemas.microsoft.com/office/drawing/2014/main" id="{4ADA2B51-FD59-1BAA-7C44-E33AEB2AC5F7}"/>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21" name="Group 38">
              <a:extLst>
                <a:ext uri="{FF2B5EF4-FFF2-40B4-BE49-F238E27FC236}">
                  <a16:creationId xmlns:a16="http://schemas.microsoft.com/office/drawing/2014/main" id="{0DC0235C-683D-63DD-E0C3-C8864B29606C}"/>
                </a:ext>
              </a:extLst>
            </p:cNvPr>
            <p:cNvGrpSpPr/>
            <p:nvPr/>
          </p:nvGrpSpPr>
          <p:grpSpPr>
            <a:xfrm>
              <a:off x="6715532" y="4279894"/>
              <a:ext cx="1933192" cy="1190011"/>
              <a:chOff x="0" y="-47625"/>
              <a:chExt cx="2337229" cy="1011854"/>
            </a:xfrm>
          </p:grpSpPr>
          <p:sp>
            <p:nvSpPr>
              <p:cNvPr id="24" name="Freeform 39">
                <a:extLst>
                  <a:ext uri="{FF2B5EF4-FFF2-40B4-BE49-F238E27FC236}">
                    <a16:creationId xmlns:a16="http://schemas.microsoft.com/office/drawing/2014/main" id="{72974DB2-5EE5-1B11-F452-1F18A6D4F629}"/>
                  </a:ext>
                </a:extLst>
              </p:cNvPr>
              <p:cNvSpPr/>
              <p:nvPr/>
            </p:nvSpPr>
            <p:spPr>
              <a:xfrm>
                <a:off x="0" y="-1"/>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5" name="TextBox 40">
                <a:extLst>
                  <a:ext uri="{FF2B5EF4-FFF2-40B4-BE49-F238E27FC236}">
                    <a16:creationId xmlns:a16="http://schemas.microsoft.com/office/drawing/2014/main" id="{B727C8D5-4899-4CAB-344C-4ECE59BD3090}"/>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sp>
          <p:nvSpPr>
            <p:cNvPr id="22" name="TextBox 19">
              <a:extLst>
                <a:ext uri="{FF2B5EF4-FFF2-40B4-BE49-F238E27FC236}">
                  <a16:creationId xmlns:a16="http://schemas.microsoft.com/office/drawing/2014/main" id="{4009E09B-1242-074C-F2F2-B5AFF4691C1C}"/>
                </a:ext>
              </a:extLst>
            </p:cNvPr>
            <p:cNvSpPr txBox="1"/>
            <p:nvPr/>
          </p:nvSpPr>
          <p:spPr>
            <a:xfrm rot="10800000">
              <a:off x="8975819" y="5197057"/>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23" name="Freeform 39">
              <a:extLst>
                <a:ext uri="{FF2B5EF4-FFF2-40B4-BE49-F238E27FC236}">
                  <a16:creationId xmlns:a16="http://schemas.microsoft.com/office/drawing/2014/main" id="{D87B43F3-A352-90BE-BBD3-70A06054AFF7}"/>
                </a:ext>
              </a:extLst>
            </p:cNvPr>
            <p:cNvSpPr/>
            <p:nvPr/>
          </p:nvSpPr>
          <p:spPr>
            <a:xfrm>
              <a:off x="455116"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grpSp>
        <p:nvGrpSpPr>
          <p:cNvPr id="28" name="Group 27">
            <a:extLst>
              <a:ext uri="{FF2B5EF4-FFF2-40B4-BE49-F238E27FC236}">
                <a16:creationId xmlns:a16="http://schemas.microsoft.com/office/drawing/2014/main" id="{2CC8F736-B20D-6650-4FCA-E929852DB301}"/>
              </a:ext>
            </a:extLst>
          </p:cNvPr>
          <p:cNvGrpSpPr/>
          <p:nvPr/>
        </p:nvGrpSpPr>
        <p:grpSpPr>
          <a:xfrm>
            <a:off x="1159916" y="3903656"/>
            <a:ext cx="7815903" cy="520056"/>
            <a:chOff x="1159916" y="3760781"/>
            <a:chExt cx="7815903" cy="520056"/>
          </a:xfrm>
        </p:grpSpPr>
        <p:sp>
          <p:nvSpPr>
            <p:cNvPr id="29" name="Freeform 18">
              <a:extLst>
                <a:ext uri="{FF2B5EF4-FFF2-40B4-BE49-F238E27FC236}">
                  <a16:creationId xmlns:a16="http://schemas.microsoft.com/office/drawing/2014/main" id="{07863061-9710-1EE1-0529-9A188C0A9457}"/>
                </a:ext>
              </a:extLst>
            </p:cNvPr>
            <p:cNvSpPr/>
            <p:nvPr/>
          </p:nvSpPr>
          <p:spPr>
            <a:xfrm rot="10800000">
              <a:off x="1942665" y="3966118"/>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30" name="TextBox 19">
              <a:extLst>
                <a:ext uri="{FF2B5EF4-FFF2-40B4-BE49-F238E27FC236}">
                  <a16:creationId xmlns:a16="http://schemas.microsoft.com/office/drawing/2014/main" id="{38524AC1-7C56-C140-98F6-00337BFD686C}"/>
                </a:ext>
              </a:extLst>
            </p:cNvPr>
            <p:cNvSpPr txBox="1"/>
            <p:nvPr/>
          </p:nvSpPr>
          <p:spPr>
            <a:xfrm rot="10800000">
              <a:off x="1624603" y="3966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1" name="Freeform 24">
              <a:extLst>
                <a:ext uri="{FF2B5EF4-FFF2-40B4-BE49-F238E27FC236}">
                  <a16:creationId xmlns:a16="http://schemas.microsoft.com/office/drawing/2014/main" id="{F2372A15-7E5B-2164-710E-41A9D9A93526}"/>
                </a:ext>
              </a:extLst>
            </p:cNvPr>
            <p:cNvSpPr/>
            <p:nvPr/>
          </p:nvSpPr>
          <p:spPr>
            <a:xfrm rot="10800000">
              <a:off x="1159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2" name="TextBox 25">
              <a:extLst>
                <a:ext uri="{FF2B5EF4-FFF2-40B4-BE49-F238E27FC236}">
                  <a16:creationId xmlns:a16="http://schemas.microsoft.com/office/drawing/2014/main" id="{5AF9EF24-2206-69B2-6A51-7169E54093F9}"/>
                </a:ext>
              </a:extLst>
            </p:cNvPr>
            <p:cNvSpPr txBox="1"/>
            <p:nvPr/>
          </p:nvSpPr>
          <p:spPr>
            <a:xfrm rot="10800000">
              <a:off x="1197429" y="3809439"/>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3" name="TextBox 92">
              <a:extLst>
                <a:ext uri="{FF2B5EF4-FFF2-40B4-BE49-F238E27FC236}">
                  <a16:creationId xmlns:a16="http://schemas.microsoft.com/office/drawing/2014/main" id="{D503F38E-C5D0-9E84-7DCE-8D627B31E458}"/>
                </a:ext>
              </a:extLst>
            </p:cNvPr>
            <p:cNvSpPr txBox="1"/>
            <p:nvPr/>
          </p:nvSpPr>
          <p:spPr>
            <a:xfrm>
              <a:off x="1201351" y="3859200"/>
              <a:ext cx="410229" cy="320922"/>
            </a:xfrm>
            <a:prstGeom prst="rect">
              <a:avLst/>
            </a:prstGeom>
          </p:spPr>
          <p:txBody>
            <a:bodyPr wrap="square" lIns="0" tIns="0" rIns="0" bIns="0" rtlCol="0" anchor="t">
              <a:spAutoFit/>
            </a:bodyPr>
            <a:lstStyle/>
            <a:p>
              <a:pPr algn="ctr">
                <a:lnSpc>
                  <a:spcPts val="2707"/>
                </a:lnSpc>
              </a:pPr>
              <a:r>
                <a:rPr lang="en-AU" sz="2000" noProof="0">
                  <a:solidFill>
                    <a:srgbClr val="FEF6EB"/>
                  </a:solidFill>
                  <a:latin typeface="Genty Sans" panose="020B0604020202020204" charset="0"/>
                  <a:ea typeface="Bagel Fat One"/>
                  <a:cs typeface="Bagel Fat One"/>
                  <a:sym typeface="Bagel Fat One"/>
                </a:rPr>
                <a:t>1</a:t>
              </a:r>
            </a:p>
          </p:txBody>
        </p:sp>
        <p:sp>
          <p:nvSpPr>
            <p:cNvPr id="34" name="Freeform 24">
              <a:extLst>
                <a:ext uri="{FF2B5EF4-FFF2-40B4-BE49-F238E27FC236}">
                  <a16:creationId xmlns:a16="http://schemas.microsoft.com/office/drawing/2014/main" id="{94C600FE-7D57-D989-77D8-5AC9110EF86D}"/>
                </a:ext>
              </a:extLst>
            </p:cNvPr>
            <p:cNvSpPr/>
            <p:nvPr/>
          </p:nvSpPr>
          <p:spPr>
            <a:xfrm rot="10800000">
              <a:off x="2203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35" name="TextBox 19">
              <a:extLst>
                <a:ext uri="{FF2B5EF4-FFF2-40B4-BE49-F238E27FC236}">
                  <a16:creationId xmlns:a16="http://schemas.microsoft.com/office/drawing/2014/main" id="{D9C46EE7-0DCB-833C-8BCC-68F3115CAB4E}"/>
                </a:ext>
              </a:extLst>
            </p:cNvPr>
            <p:cNvSpPr txBox="1"/>
            <p:nvPr/>
          </p:nvSpPr>
          <p:spPr>
            <a:xfrm rot="10800000">
              <a:off x="3712605"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6" name="Freeform 24">
              <a:extLst>
                <a:ext uri="{FF2B5EF4-FFF2-40B4-BE49-F238E27FC236}">
                  <a16:creationId xmlns:a16="http://schemas.microsoft.com/office/drawing/2014/main" id="{4D1E9927-389E-5140-CEF1-9A870644B911}"/>
                </a:ext>
              </a:extLst>
            </p:cNvPr>
            <p:cNvSpPr/>
            <p:nvPr/>
          </p:nvSpPr>
          <p:spPr>
            <a:xfrm rot="10800000">
              <a:off x="3236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7" name="TextBox 25">
              <a:extLst>
                <a:ext uri="{FF2B5EF4-FFF2-40B4-BE49-F238E27FC236}">
                  <a16:creationId xmlns:a16="http://schemas.microsoft.com/office/drawing/2014/main" id="{D610F9F6-5E06-6608-95EB-77676A00B06D}"/>
                </a:ext>
              </a:extLst>
            </p:cNvPr>
            <p:cNvSpPr txBox="1"/>
            <p:nvPr/>
          </p:nvSpPr>
          <p:spPr>
            <a:xfrm rot="10800000">
              <a:off x="3296585"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8" name="TextBox 92">
              <a:extLst>
                <a:ext uri="{FF2B5EF4-FFF2-40B4-BE49-F238E27FC236}">
                  <a16:creationId xmlns:a16="http://schemas.microsoft.com/office/drawing/2014/main" id="{32C2B723-E85C-A903-FC01-FDE262294427}"/>
                </a:ext>
              </a:extLst>
            </p:cNvPr>
            <p:cNvSpPr txBox="1"/>
            <p:nvPr/>
          </p:nvSpPr>
          <p:spPr>
            <a:xfrm>
              <a:off x="3301334"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3</a:t>
              </a:r>
              <a:endParaRPr lang="en-AU" sz="2400" noProof="0">
                <a:solidFill>
                  <a:srgbClr val="FEF6EB"/>
                </a:solidFill>
                <a:latin typeface="Genty Sans" panose="020B0604020202020204" charset="0"/>
                <a:ea typeface="Bagel Fat One"/>
                <a:cs typeface="Bagel Fat One"/>
                <a:sym typeface="Bagel Fat One"/>
              </a:endParaRPr>
            </a:p>
          </p:txBody>
        </p:sp>
        <p:sp>
          <p:nvSpPr>
            <p:cNvPr id="39" name="TextBox 19">
              <a:extLst>
                <a:ext uri="{FF2B5EF4-FFF2-40B4-BE49-F238E27FC236}">
                  <a16:creationId xmlns:a16="http://schemas.microsoft.com/office/drawing/2014/main" id="{CDE6F264-339A-08A0-1AD7-F7AD1E94C17A}"/>
                </a:ext>
              </a:extLst>
            </p:cNvPr>
            <p:cNvSpPr txBox="1"/>
            <p:nvPr/>
          </p:nvSpPr>
          <p:spPr>
            <a:xfrm rot="10800000">
              <a:off x="4756603"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0" name="Freeform 24">
              <a:extLst>
                <a:ext uri="{FF2B5EF4-FFF2-40B4-BE49-F238E27FC236}">
                  <a16:creationId xmlns:a16="http://schemas.microsoft.com/office/drawing/2014/main" id="{EB7F393F-D019-E3E0-A022-CE331F409B09}"/>
                </a:ext>
              </a:extLst>
            </p:cNvPr>
            <p:cNvSpPr/>
            <p:nvPr/>
          </p:nvSpPr>
          <p:spPr>
            <a:xfrm rot="10800000">
              <a:off x="4280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41" name="TextBox 25">
              <a:extLst>
                <a:ext uri="{FF2B5EF4-FFF2-40B4-BE49-F238E27FC236}">
                  <a16:creationId xmlns:a16="http://schemas.microsoft.com/office/drawing/2014/main" id="{A1CFCB87-C614-FA78-1EC6-372D93738B3B}"/>
                </a:ext>
              </a:extLst>
            </p:cNvPr>
            <p:cNvSpPr txBox="1"/>
            <p:nvPr/>
          </p:nvSpPr>
          <p:spPr>
            <a:xfrm rot="10800000">
              <a:off x="4329434"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2" name="TextBox 92">
              <a:extLst>
                <a:ext uri="{FF2B5EF4-FFF2-40B4-BE49-F238E27FC236}">
                  <a16:creationId xmlns:a16="http://schemas.microsoft.com/office/drawing/2014/main" id="{55C2556A-0B68-886D-0EF6-33743E7DCA5F}"/>
                </a:ext>
              </a:extLst>
            </p:cNvPr>
            <p:cNvSpPr txBox="1"/>
            <p:nvPr/>
          </p:nvSpPr>
          <p:spPr>
            <a:xfrm>
              <a:off x="4328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4</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3" name="Group 23">
              <a:extLst>
                <a:ext uri="{FF2B5EF4-FFF2-40B4-BE49-F238E27FC236}">
                  <a16:creationId xmlns:a16="http://schemas.microsoft.com/office/drawing/2014/main" id="{28826D6A-91B0-1D9B-66A6-5ADD5E15687B}"/>
                </a:ext>
              </a:extLst>
            </p:cNvPr>
            <p:cNvGrpSpPr/>
            <p:nvPr/>
          </p:nvGrpSpPr>
          <p:grpSpPr>
            <a:xfrm rot="10800000">
              <a:off x="5324766" y="3761783"/>
              <a:ext cx="519054" cy="519054"/>
              <a:chOff x="0" y="0"/>
              <a:chExt cx="812800" cy="812800"/>
            </a:xfrm>
          </p:grpSpPr>
          <p:sp>
            <p:nvSpPr>
              <p:cNvPr id="75" name="Freeform 24">
                <a:extLst>
                  <a:ext uri="{FF2B5EF4-FFF2-40B4-BE49-F238E27FC236}">
                    <a16:creationId xmlns:a16="http://schemas.microsoft.com/office/drawing/2014/main" id="{B84B0485-86A5-328F-7877-9F30EF8BE0F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6" name="TextBox 25">
                <a:extLst>
                  <a:ext uri="{FF2B5EF4-FFF2-40B4-BE49-F238E27FC236}">
                    <a16:creationId xmlns:a16="http://schemas.microsoft.com/office/drawing/2014/main" id="{F6013F21-30E0-58EE-B1AC-881F77C64ED5}"/>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4" name="TextBox 92">
              <a:extLst>
                <a:ext uri="{FF2B5EF4-FFF2-40B4-BE49-F238E27FC236}">
                  <a16:creationId xmlns:a16="http://schemas.microsoft.com/office/drawing/2014/main" id="{5A9639A1-56A7-57B0-BA2D-13EE2B2B4E20}"/>
                </a:ext>
              </a:extLst>
            </p:cNvPr>
            <p:cNvSpPr txBox="1"/>
            <p:nvPr/>
          </p:nvSpPr>
          <p:spPr>
            <a:xfrm>
              <a:off x="5378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5</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5" name="Group 23">
              <a:extLst>
                <a:ext uri="{FF2B5EF4-FFF2-40B4-BE49-F238E27FC236}">
                  <a16:creationId xmlns:a16="http://schemas.microsoft.com/office/drawing/2014/main" id="{B302BEF5-45FE-B768-8FCD-75B70E670D12}"/>
                </a:ext>
              </a:extLst>
            </p:cNvPr>
            <p:cNvGrpSpPr/>
            <p:nvPr/>
          </p:nvGrpSpPr>
          <p:grpSpPr>
            <a:xfrm rot="10800000">
              <a:off x="6368766" y="3761783"/>
              <a:ext cx="519054" cy="519054"/>
              <a:chOff x="0" y="0"/>
              <a:chExt cx="812800" cy="812800"/>
            </a:xfrm>
          </p:grpSpPr>
          <p:sp>
            <p:nvSpPr>
              <p:cNvPr id="73" name="Freeform 24">
                <a:extLst>
                  <a:ext uri="{FF2B5EF4-FFF2-40B4-BE49-F238E27FC236}">
                    <a16:creationId xmlns:a16="http://schemas.microsoft.com/office/drawing/2014/main" id="{C5C4A2CA-4098-3B24-E5B9-70B2B8644C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4" name="TextBox 25">
                <a:extLst>
                  <a:ext uri="{FF2B5EF4-FFF2-40B4-BE49-F238E27FC236}">
                    <a16:creationId xmlns:a16="http://schemas.microsoft.com/office/drawing/2014/main" id="{28AC0290-BED8-AF74-1B73-FBEE25D367DC}"/>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6" name="TextBox 92">
              <a:extLst>
                <a:ext uri="{FF2B5EF4-FFF2-40B4-BE49-F238E27FC236}">
                  <a16:creationId xmlns:a16="http://schemas.microsoft.com/office/drawing/2014/main" id="{12FD54A3-6D78-69A2-2F3A-BD354BAC0B80}"/>
                </a:ext>
              </a:extLst>
            </p:cNvPr>
            <p:cNvSpPr txBox="1"/>
            <p:nvPr/>
          </p:nvSpPr>
          <p:spPr>
            <a:xfrm>
              <a:off x="6416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6</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7" name="Group 23">
              <a:extLst>
                <a:ext uri="{FF2B5EF4-FFF2-40B4-BE49-F238E27FC236}">
                  <a16:creationId xmlns:a16="http://schemas.microsoft.com/office/drawing/2014/main" id="{1F7A7426-FBF2-75DA-2AF6-AA38667BB1FA}"/>
                </a:ext>
              </a:extLst>
            </p:cNvPr>
            <p:cNvGrpSpPr/>
            <p:nvPr/>
          </p:nvGrpSpPr>
          <p:grpSpPr>
            <a:xfrm rot="10800000">
              <a:off x="7412765" y="3761783"/>
              <a:ext cx="519054" cy="519054"/>
              <a:chOff x="0" y="0"/>
              <a:chExt cx="812800" cy="812800"/>
            </a:xfrm>
          </p:grpSpPr>
          <p:sp>
            <p:nvSpPr>
              <p:cNvPr id="71" name="Freeform 24">
                <a:extLst>
                  <a:ext uri="{FF2B5EF4-FFF2-40B4-BE49-F238E27FC236}">
                    <a16:creationId xmlns:a16="http://schemas.microsoft.com/office/drawing/2014/main" id="{5302D23E-9C39-E11D-EFB4-A047A11E679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2" name="TextBox 25">
                <a:extLst>
                  <a:ext uri="{FF2B5EF4-FFF2-40B4-BE49-F238E27FC236}">
                    <a16:creationId xmlns:a16="http://schemas.microsoft.com/office/drawing/2014/main" id="{48E0DEF6-CC84-159C-EF19-952CF43FE39E}"/>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8" name="TextBox 92">
              <a:extLst>
                <a:ext uri="{FF2B5EF4-FFF2-40B4-BE49-F238E27FC236}">
                  <a16:creationId xmlns:a16="http://schemas.microsoft.com/office/drawing/2014/main" id="{BA9CE200-9C9F-AA19-DCD4-ACFCA8CD6E63}"/>
                </a:ext>
              </a:extLst>
            </p:cNvPr>
            <p:cNvSpPr txBox="1"/>
            <p:nvPr/>
          </p:nvSpPr>
          <p:spPr>
            <a:xfrm>
              <a:off x="7466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7</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9" name="Group 23">
              <a:extLst>
                <a:ext uri="{FF2B5EF4-FFF2-40B4-BE49-F238E27FC236}">
                  <a16:creationId xmlns:a16="http://schemas.microsoft.com/office/drawing/2014/main" id="{B3442841-44F8-01BE-FCAC-0B00DDA74B0B}"/>
                </a:ext>
              </a:extLst>
            </p:cNvPr>
            <p:cNvGrpSpPr/>
            <p:nvPr/>
          </p:nvGrpSpPr>
          <p:grpSpPr>
            <a:xfrm rot="10800000">
              <a:off x="8456765" y="3761783"/>
              <a:ext cx="519054" cy="519054"/>
              <a:chOff x="0" y="0"/>
              <a:chExt cx="812800" cy="812800"/>
            </a:xfrm>
          </p:grpSpPr>
          <p:sp>
            <p:nvSpPr>
              <p:cNvPr id="69" name="Freeform 24">
                <a:extLst>
                  <a:ext uri="{FF2B5EF4-FFF2-40B4-BE49-F238E27FC236}">
                    <a16:creationId xmlns:a16="http://schemas.microsoft.com/office/drawing/2014/main" id="{AD897FE9-46D9-D198-D05D-81A9AFD63E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0" name="TextBox 25">
                <a:extLst>
                  <a:ext uri="{FF2B5EF4-FFF2-40B4-BE49-F238E27FC236}">
                    <a16:creationId xmlns:a16="http://schemas.microsoft.com/office/drawing/2014/main" id="{4D8EA622-5DC9-5D44-7483-CCC63F06ECD0}"/>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50" name="TextBox 92">
              <a:extLst>
                <a:ext uri="{FF2B5EF4-FFF2-40B4-BE49-F238E27FC236}">
                  <a16:creationId xmlns:a16="http://schemas.microsoft.com/office/drawing/2014/main" id="{71BB4545-7458-CCF8-F686-AC256C45786B}"/>
                </a:ext>
              </a:extLst>
            </p:cNvPr>
            <p:cNvSpPr txBox="1"/>
            <p:nvPr/>
          </p:nvSpPr>
          <p:spPr>
            <a:xfrm>
              <a:off x="8516320"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8</a:t>
              </a:r>
              <a:endParaRPr lang="en-AU" sz="2400" noProof="0">
                <a:solidFill>
                  <a:srgbClr val="FEF6EB"/>
                </a:solidFill>
                <a:latin typeface="Genty Sans" panose="020B0604020202020204" charset="0"/>
                <a:ea typeface="Bagel Fat One"/>
                <a:cs typeface="Bagel Fat One"/>
                <a:sym typeface="Bagel Fat One"/>
              </a:endParaRPr>
            </a:p>
          </p:txBody>
        </p:sp>
        <p:sp>
          <p:nvSpPr>
            <p:cNvPr id="51" name="TextBox 92">
              <a:extLst>
                <a:ext uri="{FF2B5EF4-FFF2-40B4-BE49-F238E27FC236}">
                  <a16:creationId xmlns:a16="http://schemas.microsoft.com/office/drawing/2014/main" id="{866E3E08-8836-3B5B-FFD6-7C92C68C3741}"/>
                </a:ext>
              </a:extLst>
            </p:cNvPr>
            <p:cNvSpPr txBox="1"/>
            <p:nvPr/>
          </p:nvSpPr>
          <p:spPr>
            <a:xfrm>
              <a:off x="2253061" y="3859200"/>
              <a:ext cx="410229" cy="318485"/>
            </a:xfrm>
            <a:prstGeom prst="rect">
              <a:avLst/>
            </a:prstGeom>
            <a:noFill/>
          </p:spPr>
          <p:txBody>
            <a:bodyPr wrap="square" lIns="0" tIns="0" rIns="0" bIns="0" rtlCol="0" anchor="t">
              <a:spAutoFit/>
            </a:bodyPr>
            <a:lstStyle/>
            <a:p>
              <a:pPr algn="ctr">
                <a:lnSpc>
                  <a:spcPts val="2707"/>
                </a:lnSpc>
              </a:pPr>
              <a:r>
                <a:rPr lang="en-AU" sz="1920" noProof="0">
                  <a:solidFill>
                    <a:srgbClr val="FEF6EB"/>
                  </a:solidFill>
                  <a:latin typeface="Genty Sans" panose="020B0604020202020204" charset="0"/>
                  <a:ea typeface="Bagel Fat One"/>
                  <a:cs typeface="Bagel Fat One"/>
                  <a:sym typeface="Bagel Fat One"/>
                </a:rPr>
                <a:t>2</a:t>
              </a:r>
            </a:p>
          </p:txBody>
        </p:sp>
        <p:sp>
          <p:nvSpPr>
            <p:cNvPr id="52" name="Freeform 18">
              <a:extLst>
                <a:ext uri="{FF2B5EF4-FFF2-40B4-BE49-F238E27FC236}">
                  <a16:creationId xmlns:a16="http://schemas.microsoft.com/office/drawing/2014/main" id="{DC51C5B8-C628-F97E-FA17-932670A3AA5F}"/>
                </a:ext>
              </a:extLst>
            </p:cNvPr>
            <p:cNvSpPr/>
            <p:nvPr/>
          </p:nvSpPr>
          <p:spPr>
            <a:xfrm rot="10800000">
              <a:off x="1654491" y="3966252"/>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3" name="Group 52">
              <a:extLst>
                <a:ext uri="{FF2B5EF4-FFF2-40B4-BE49-F238E27FC236}">
                  <a16:creationId xmlns:a16="http://schemas.microsoft.com/office/drawing/2014/main" id="{0188A28E-2C58-64CE-CC61-A275A66D7019}"/>
                </a:ext>
              </a:extLst>
            </p:cNvPr>
            <p:cNvGrpSpPr/>
            <p:nvPr/>
          </p:nvGrpSpPr>
          <p:grpSpPr>
            <a:xfrm>
              <a:off x="3733129" y="3965725"/>
              <a:ext cx="565023" cy="107942"/>
              <a:chOff x="3733129" y="3965725"/>
              <a:chExt cx="565023" cy="107942"/>
            </a:xfrm>
          </p:grpSpPr>
          <p:sp>
            <p:nvSpPr>
              <p:cNvPr id="67" name="Freeform 18">
                <a:extLst>
                  <a:ext uri="{FF2B5EF4-FFF2-40B4-BE49-F238E27FC236}">
                    <a16:creationId xmlns:a16="http://schemas.microsoft.com/office/drawing/2014/main" id="{F7120633-D91D-4526-CC61-3772FE7C43B1}"/>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8" name="Freeform 18">
                <a:extLst>
                  <a:ext uri="{FF2B5EF4-FFF2-40B4-BE49-F238E27FC236}">
                    <a16:creationId xmlns:a16="http://schemas.microsoft.com/office/drawing/2014/main" id="{93ADE456-1C25-B09E-A3C0-FC1F92E05C2E}"/>
                  </a:ext>
                </a:extLst>
              </p:cNvPr>
              <p:cNvSpPr/>
              <p:nvPr/>
            </p:nvSpPr>
            <p:spPr>
              <a:xfrm rot="10800000">
                <a:off x="3733129"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sp>
          <p:nvSpPr>
            <p:cNvPr id="54" name="Freeform 18">
              <a:extLst>
                <a:ext uri="{FF2B5EF4-FFF2-40B4-BE49-F238E27FC236}">
                  <a16:creationId xmlns:a16="http://schemas.microsoft.com/office/drawing/2014/main" id="{083AF5AC-E76A-EF61-932E-4CA11DB8B4F6}"/>
                </a:ext>
              </a:extLst>
            </p:cNvPr>
            <p:cNvSpPr/>
            <p:nvPr/>
          </p:nvSpPr>
          <p:spPr>
            <a:xfrm rot="10800000">
              <a:off x="6106379"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5" name="Freeform 18">
              <a:extLst>
                <a:ext uri="{FF2B5EF4-FFF2-40B4-BE49-F238E27FC236}">
                  <a16:creationId xmlns:a16="http://schemas.microsoft.com/office/drawing/2014/main" id="{139AF055-B34C-CAFD-4045-FDA7E9761A97}"/>
                </a:ext>
              </a:extLst>
            </p:cNvPr>
            <p:cNvSpPr/>
            <p:nvPr/>
          </p:nvSpPr>
          <p:spPr>
            <a:xfrm rot="10800000">
              <a:off x="5818205"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sp>
          <p:nvSpPr>
            <p:cNvPr id="56" name="Freeform 18">
              <a:extLst>
                <a:ext uri="{FF2B5EF4-FFF2-40B4-BE49-F238E27FC236}">
                  <a16:creationId xmlns:a16="http://schemas.microsoft.com/office/drawing/2014/main" id="{BC52B854-A32E-FBED-936B-F8EB1347BD13}"/>
                </a:ext>
              </a:extLst>
            </p:cNvPr>
            <p:cNvSpPr/>
            <p:nvPr/>
          </p:nvSpPr>
          <p:spPr>
            <a:xfrm rot="10800000">
              <a:off x="8193009" y="396128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7" name="Freeform 18">
              <a:extLst>
                <a:ext uri="{FF2B5EF4-FFF2-40B4-BE49-F238E27FC236}">
                  <a16:creationId xmlns:a16="http://schemas.microsoft.com/office/drawing/2014/main" id="{986E0598-7C1A-CD75-5B5B-90E8DD7E3596}"/>
                </a:ext>
              </a:extLst>
            </p:cNvPr>
            <p:cNvSpPr/>
            <p:nvPr/>
          </p:nvSpPr>
          <p:spPr>
            <a:xfrm rot="10800000">
              <a:off x="7904835" y="3961423"/>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8" name="Group 57">
              <a:extLst>
                <a:ext uri="{FF2B5EF4-FFF2-40B4-BE49-F238E27FC236}">
                  <a16:creationId xmlns:a16="http://schemas.microsoft.com/office/drawing/2014/main" id="{8CE6CA9C-4054-1BD0-E190-D99ED33027E5}"/>
                </a:ext>
              </a:extLst>
            </p:cNvPr>
            <p:cNvGrpSpPr/>
            <p:nvPr/>
          </p:nvGrpSpPr>
          <p:grpSpPr>
            <a:xfrm rot="10800000">
              <a:off x="4766483" y="3970139"/>
              <a:ext cx="576174" cy="107942"/>
              <a:chOff x="3721978" y="3965725"/>
              <a:chExt cx="576174" cy="107942"/>
            </a:xfrm>
          </p:grpSpPr>
          <p:sp>
            <p:nvSpPr>
              <p:cNvPr id="65" name="Freeform 18">
                <a:extLst>
                  <a:ext uri="{FF2B5EF4-FFF2-40B4-BE49-F238E27FC236}">
                    <a16:creationId xmlns:a16="http://schemas.microsoft.com/office/drawing/2014/main" id="{FCF462C4-D79A-1E87-4C85-77AC716BB4B9}"/>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6" name="Freeform 18">
                <a:extLst>
                  <a:ext uri="{FF2B5EF4-FFF2-40B4-BE49-F238E27FC236}">
                    <a16:creationId xmlns:a16="http://schemas.microsoft.com/office/drawing/2014/main" id="{916CE971-3BEE-6B36-69D5-D7DC499CF1EA}"/>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59" name="Group 58">
              <a:extLst>
                <a:ext uri="{FF2B5EF4-FFF2-40B4-BE49-F238E27FC236}">
                  <a16:creationId xmlns:a16="http://schemas.microsoft.com/office/drawing/2014/main" id="{0F53CBD2-8F85-5570-5FEA-9160654D4C70}"/>
                </a:ext>
              </a:extLst>
            </p:cNvPr>
            <p:cNvGrpSpPr/>
            <p:nvPr/>
          </p:nvGrpSpPr>
          <p:grpSpPr>
            <a:xfrm rot="10800000">
              <a:off x="6875831" y="3965725"/>
              <a:ext cx="576174" cy="107942"/>
              <a:chOff x="3721978" y="3965725"/>
              <a:chExt cx="576174" cy="107942"/>
            </a:xfrm>
          </p:grpSpPr>
          <p:sp>
            <p:nvSpPr>
              <p:cNvPr id="63" name="Freeform 18">
                <a:extLst>
                  <a:ext uri="{FF2B5EF4-FFF2-40B4-BE49-F238E27FC236}">
                    <a16:creationId xmlns:a16="http://schemas.microsoft.com/office/drawing/2014/main" id="{DADC1425-6AA2-3764-A44E-9B69EB906361}"/>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4" name="Freeform 18">
                <a:extLst>
                  <a:ext uri="{FF2B5EF4-FFF2-40B4-BE49-F238E27FC236}">
                    <a16:creationId xmlns:a16="http://schemas.microsoft.com/office/drawing/2014/main" id="{C3758A7F-BE55-0467-66A7-4018F67A3C9B}"/>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60" name="Group 59">
              <a:extLst>
                <a:ext uri="{FF2B5EF4-FFF2-40B4-BE49-F238E27FC236}">
                  <a16:creationId xmlns:a16="http://schemas.microsoft.com/office/drawing/2014/main" id="{80F7D168-8D21-6701-11DD-49E165979C33}"/>
                </a:ext>
              </a:extLst>
            </p:cNvPr>
            <p:cNvGrpSpPr/>
            <p:nvPr/>
          </p:nvGrpSpPr>
          <p:grpSpPr>
            <a:xfrm rot="10800000">
              <a:off x="2683642" y="3954293"/>
              <a:ext cx="576174" cy="107942"/>
              <a:chOff x="3710827" y="3965725"/>
              <a:chExt cx="576174" cy="107942"/>
            </a:xfrm>
          </p:grpSpPr>
          <p:sp>
            <p:nvSpPr>
              <p:cNvPr id="61" name="Freeform 18">
                <a:extLst>
                  <a:ext uri="{FF2B5EF4-FFF2-40B4-BE49-F238E27FC236}">
                    <a16:creationId xmlns:a16="http://schemas.microsoft.com/office/drawing/2014/main" id="{38A2C330-4886-AC21-AFD8-F8D49F4A4B8C}"/>
                  </a:ext>
                </a:extLst>
              </p:cNvPr>
              <p:cNvSpPr/>
              <p:nvPr/>
            </p:nvSpPr>
            <p:spPr>
              <a:xfrm rot="10800000">
                <a:off x="3999001"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2" name="Freeform 18">
                <a:extLst>
                  <a:ext uri="{FF2B5EF4-FFF2-40B4-BE49-F238E27FC236}">
                    <a16:creationId xmlns:a16="http://schemas.microsoft.com/office/drawing/2014/main" id="{2B9380B5-EAE7-1029-67EC-BD6668FD1F96}"/>
                  </a:ext>
                </a:extLst>
              </p:cNvPr>
              <p:cNvSpPr/>
              <p:nvPr/>
            </p:nvSpPr>
            <p:spPr>
              <a:xfrm rot="10800000">
                <a:off x="3710827"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sp>
        <p:nvSpPr>
          <p:cNvPr id="77" name="TextBox 93">
            <a:extLst>
              <a:ext uri="{FF2B5EF4-FFF2-40B4-BE49-F238E27FC236}">
                <a16:creationId xmlns:a16="http://schemas.microsoft.com/office/drawing/2014/main" id="{867A705A-27BD-5E14-42C1-8012BA89669D}"/>
              </a:ext>
            </a:extLst>
          </p:cNvPr>
          <p:cNvSpPr txBox="1"/>
          <p:nvPr/>
        </p:nvSpPr>
        <p:spPr>
          <a:xfrm>
            <a:off x="1665862" y="4607912"/>
            <a:ext cx="1545627" cy="861774"/>
          </a:xfrm>
          <a:prstGeom prst="rect">
            <a:avLst/>
          </a:prstGeom>
          <a:noFill/>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Sensing the World</a:t>
            </a:r>
            <a:r>
              <a:rPr lang="en-AU" sz="1600" noProof="0">
                <a:solidFill>
                  <a:srgbClr val="FEF6EB"/>
                </a:solidFill>
                <a:latin typeface="Genty Sans" panose="020B0604020202020204" charset="0"/>
                <a:ea typeface="Bagel Fat One"/>
                <a:cs typeface="Bagel Fat One"/>
                <a:sym typeface="Bagel Fat One"/>
              </a:rPr>
              <a:t>: From Signals to Data</a:t>
            </a:r>
          </a:p>
        </p:txBody>
      </p:sp>
      <p:sp>
        <p:nvSpPr>
          <p:cNvPr id="78" name="TextBox 93">
            <a:extLst>
              <a:ext uri="{FF2B5EF4-FFF2-40B4-BE49-F238E27FC236}">
                <a16:creationId xmlns:a16="http://schemas.microsoft.com/office/drawing/2014/main" id="{1573D0C9-76D6-25B1-7DB6-2C941B7C43E7}"/>
              </a:ext>
            </a:extLst>
          </p:cNvPr>
          <p:cNvSpPr txBox="1"/>
          <p:nvPr/>
        </p:nvSpPr>
        <p:spPr>
          <a:xfrm>
            <a:off x="6738214" y="2727721"/>
            <a:ext cx="1933192" cy="1077218"/>
          </a:xfrm>
          <a:prstGeom prst="rect">
            <a:avLst/>
          </a:prstGeom>
        </p:spPr>
        <p:txBody>
          <a:bodyPr wrap="square" lIns="0" tIns="0" rIns="0" bIns="0" rtlCol="0" anchor="t">
            <a:spAutoFit/>
          </a:bodyPr>
          <a:lstStyle/>
          <a:p>
            <a:pPr algn="ctr"/>
            <a:r>
              <a:rPr lang="en-AU" sz="1900" noProof="0">
                <a:solidFill>
                  <a:srgbClr val="FEF6EB"/>
                </a:solidFill>
                <a:latin typeface="Genty Sans" panose="020B0604020202020204" charset="0"/>
                <a:ea typeface="Bagel Fat One"/>
              </a:rPr>
              <a:t>Chat Smart, Stay Safe</a:t>
            </a:r>
            <a:r>
              <a:rPr lang="en-AU" sz="1400" noProof="0">
                <a:solidFill>
                  <a:srgbClr val="FEF6EB"/>
                </a:solidFill>
                <a:latin typeface="Genty Sans" panose="020B0604020202020204" charset="0"/>
                <a:ea typeface="Bagel Fat One"/>
              </a:rPr>
              <a:t>: </a:t>
            </a:r>
            <a:r>
              <a:rPr lang="en-AU" sz="1500" noProof="0">
                <a:solidFill>
                  <a:srgbClr val="FEF6EB"/>
                </a:solidFill>
                <a:latin typeface="Genty Sans" panose="020B0604020202020204" charset="0"/>
                <a:ea typeface="Bagel Fat One"/>
              </a:rPr>
              <a:t>Generative AI, LLMs and Digital Safety</a:t>
            </a:r>
            <a:endParaRPr lang="en-AU" sz="1500" noProof="0">
              <a:solidFill>
                <a:srgbClr val="FEF6EB"/>
              </a:solidFill>
              <a:latin typeface="Genty Sans" panose="020B0604020202020204" charset="0"/>
              <a:ea typeface="Bagel Fat One"/>
              <a:sym typeface="Bagel Fat One"/>
            </a:endParaRPr>
          </a:p>
        </p:txBody>
      </p:sp>
      <p:sp>
        <p:nvSpPr>
          <p:cNvPr id="79" name="TextBox 93">
            <a:extLst>
              <a:ext uri="{FF2B5EF4-FFF2-40B4-BE49-F238E27FC236}">
                <a16:creationId xmlns:a16="http://schemas.microsoft.com/office/drawing/2014/main" id="{C68DC45D-2F77-CF76-1286-308B77E2CA15}"/>
              </a:ext>
            </a:extLst>
          </p:cNvPr>
          <p:cNvSpPr txBox="1"/>
          <p:nvPr/>
        </p:nvSpPr>
        <p:spPr>
          <a:xfrm>
            <a:off x="5653161" y="4600217"/>
            <a:ext cx="1933190" cy="877163"/>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Design for Good</a:t>
            </a:r>
            <a:r>
              <a:rPr lang="en-AU" sz="1600" noProof="0">
                <a:solidFill>
                  <a:srgbClr val="FEF6EB"/>
                </a:solidFill>
                <a:latin typeface="Genty Sans" panose="020B0604020202020204" charset="0"/>
                <a:ea typeface="Bagel Fat One"/>
              </a:rPr>
              <a:t>: AI, Society and Sustainability</a:t>
            </a:r>
            <a:endParaRPr lang="en-AU" sz="1700" noProof="0">
              <a:solidFill>
                <a:srgbClr val="FEF6EB"/>
              </a:solidFill>
              <a:latin typeface="Genty Sans" panose="020B0604020202020204" charset="0"/>
              <a:ea typeface="Bagel Fat One"/>
              <a:sym typeface="Bagel Fat One"/>
            </a:endParaRPr>
          </a:p>
        </p:txBody>
      </p:sp>
      <p:sp>
        <p:nvSpPr>
          <p:cNvPr id="80" name="TextBox 93">
            <a:extLst>
              <a:ext uri="{FF2B5EF4-FFF2-40B4-BE49-F238E27FC236}">
                <a16:creationId xmlns:a16="http://schemas.microsoft.com/office/drawing/2014/main" id="{B4CD4D04-89AC-11B2-BB7C-D501C0CD5A45}"/>
              </a:ext>
            </a:extLst>
          </p:cNvPr>
          <p:cNvSpPr txBox="1"/>
          <p:nvPr/>
        </p:nvSpPr>
        <p:spPr>
          <a:xfrm>
            <a:off x="7754838" y="4503665"/>
            <a:ext cx="1933192" cy="1107998"/>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Show, Tell, and Reflect</a:t>
            </a:r>
            <a:r>
              <a:rPr lang="en-AU" sz="1800" noProof="0">
                <a:solidFill>
                  <a:srgbClr val="FEF6EB"/>
                </a:solidFill>
                <a:latin typeface="Genty Sans" panose="020B0604020202020204" charset="0"/>
                <a:ea typeface="Bagel Fat One"/>
              </a:rPr>
              <a:t>: </a:t>
            </a:r>
            <a:r>
              <a:rPr lang="en-AU" sz="1600" noProof="0">
                <a:solidFill>
                  <a:srgbClr val="FEF6EB"/>
                </a:solidFill>
                <a:latin typeface="Genty Sans" panose="020B0604020202020204" charset="0"/>
                <a:ea typeface="Bagel Fat One"/>
              </a:rPr>
              <a:t>Presenting Your Robot</a:t>
            </a:r>
            <a:endParaRPr lang="en-AU" sz="1600" noProof="0">
              <a:solidFill>
                <a:srgbClr val="FEF6EB"/>
              </a:solidFill>
              <a:latin typeface="Genty Sans" panose="020B0604020202020204" charset="0"/>
              <a:ea typeface="Bagel Fat One"/>
              <a:sym typeface="Bagel Fat One"/>
            </a:endParaRPr>
          </a:p>
        </p:txBody>
      </p:sp>
      <p:sp>
        <p:nvSpPr>
          <p:cNvPr id="81" name="TextBox 93">
            <a:extLst>
              <a:ext uri="{FF2B5EF4-FFF2-40B4-BE49-F238E27FC236}">
                <a16:creationId xmlns:a16="http://schemas.microsoft.com/office/drawing/2014/main" id="{E7C67290-FB1C-7D72-44E8-A16D3DFC94C1}"/>
              </a:ext>
            </a:extLst>
          </p:cNvPr>
          <p:cNvSpPr txBox="1"/>
          <p:nvPr/>
        </p:nvSpPr>
        <p:spPr>
          <a:xfrm>
            <a:off x="3787946" y="4663932"/>
            <a:ext cx="1554837" cy="800219"/>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What is AI? </a:t>
            </a:r>
            <a:r>
              <a:rPr lang="en-AU" sz="1600" noProof="0">
                <a:solidFill>
                  <a:srgbClr val="FEF6EB"/>
                </a:solidFill>
                <a:latin typeface="Genty Sans" panose="020B0604020202020204" charset="0"/>
                <a:ea typeface="Bagel Fat One"/>
                <a:cs typeface="Bagel Fat One"/>
                <a:sym typeface="Bagel Fat One"/>
              </a:rPr>
              <a:t>Algorithms and Predictions</a:t>
            </a:r>
          </a:p>
        </p:txBody>
      </p:sp>
      <p:sp>
        <p:nvSpPr>
          <p:cNvPr id="82" name="TextBox 93">
            <a:extLst>
              <a:ext uri="{FF2B5EF4-FFF2-40B4-BE49-F238E27FC236}">
                <a16:creationId xmlns:a16="http://schemas.microsoft.com/office/drawing/2014/main" id="{087924FA-AFA2-6C09-EA2D-7D5E29A0873E}"/>
              </a:ext>
            </a:extLst>
          </p:cNvPr>
          <p:cNvSpPr txBox="1"/>
          <p:nvPr/>
        </p:nvSpPr>
        <p:spPr>
          <a:xfrm>
            <a:off x="4811305" y="2842040"/>
            <a:ext cx="1570211" cy="800218"/>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Ethics of AI</a:t>
            </a:r>
            <a:r>
              <a:rPr lang="en-AU" sz="1600" noProof="0">
                <a:solidFill>
                  <a:srgbClr val="FEF6EB"/>
                </a:solidFill>
                <a:latin typeface="Genty Sans" panose="020B0604020202020204" charset="0"/>
                <a:ea typeface="Bagel Fat One"/>
              </a:rPr>
              <a:t>: Bias, Fairness   and Impact</a:t>
            </a:r>
            <a:endParaRPr lang="en-AU" sz="1600" noProof="0">
              <a:solidFill>
                <a:srgbClr val="FEF6EB"/>
              </a:solidFill>
              <a:latin typeface="Genty Sans" panose="020B0604020202020204" charset="0"/>
              <a:ea typeface="Bagel Fat One"/>
              <a:sym typeface="Bagel Fat One"/>
            </a:endParaRPr>
          </a:p>
        </p:txBody>
      </p:sp>
      <p:sp>
        <p:nvSpPr>
          <p:cNvPr id="83" name="TextBox 93">
            <a:extLst>
              <a:ext uri="{FF2B5EF4-FFF2-40B4-BE49-F238E27FC236}">
                <a16:creationId xmlns:a16="http://schemas.microsoft.com/office/drawing/2014/main" id="{DE7657D2-CE50-3B14-1FE5-546D2768B0FD}"/>
              </a:ext>
            </a:extLst>
          </p:cNvPr>
          <p:cNvSpPr txBox="1"/>
          <p:nvPr/>
        </p:nvSpPr>
        <p:spPr>
          <a:xfrm>
            <a:off x="2697746" y="2786697"/>
            <a:ext cx="1649252" cy="923330"/>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Coding (with) Blossom</a:t>
            </a:r>
            <a:endParaRPr lang="en-AU" sz="2000" noProof="0">
              <a:solidFill>
                <a:srgbClr val="FEF6EB"/>
              </a:solidFill>
              <a:latin typeface="Genty Sans" panose="020B0604020202020204" charset="0"/>
              <a:ea typeface="Bagel Fat One"/>
              <a:sym typeface="Bagel Fat One"/>
            </a:endParaRPr>
          </a:p>
        </p:txBody>
      </p:sp>
      <p:sp>
        <p:nvSpPr>
          <p:cNvPr id="84" name="TextBox 93">
            <a:extLst>
              <a:ext uri="{FF2B5EF4-FFF2-40B4-BE49-F238E27FC236}">
                <a16:creationId xmlns:a16="http://schemas.microsoft.com/office/drawing/2014/main" id="{65F5A17A-076E-16DB-2549-39BC29C1ED72}"/>
              </a:ext>
            </a:extLst>
          </p:cNvPr>
          <p:cNvSpPr txBox="1"/>
          <p:nvPr/>
        </p:nvSpPr>
        <p:spPr>
          <a:xfrm>
            <a:off x="482269" y="2879686"/>
            <a:ext cx="1913449" cy="800219"/>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Meet Blossom</a:t>
            </a:r>
            <a:r>
              <a:rPr lang="en-AU" sz="1600" noProof="0">
                <a:solidFill>
                  <a:srgbClr val="FEF6EB"/>
                </a:solidFill>
                <a:latin typeface="Genty Sans" panose="020B0604020202020204" charset="0"/>
                <a:ea typeface="Bagel Fat One"/>
                <a:cs typeface="Bagel Fat One"/>
                <a:sym typeface="Bagel Fat One"/>
              </a:rPr>
              <a:t>:  An Introduction to Social Robots</a:t>
            </a:r>
          </a:p>
        </p:txBody>
      </p:sp>
      <p:grpSp>
        <p:nvGrpSpPr>
          <p:cNvPr id="93" name="Group 92">
            <a:extLst>
              <a:ext uri="{FF2B5EF4-FFF2-40B4-BE49-F238E27FC236}">
                <a16:creationId xmlns:a16="http://schemas.microsoft.com/office/drawing/2014/main" id="{9FC58215-0302-2D63-9B5B-74A7870DF07D}"/>
              </a:ext>
            </a:extLst>
          </p:cNvPr>
          <p:cNvGrpSpPr/>
          <p:nvPr/>
        </p:nvGrpSpPr>
        <p:grpSpPr>
          <a:xfrm>
            <a:off x="1942491" y="1903623"/>
            <a:ext cx="7030059" cy="664137"/>
            <a:chOff x="894618" y="5708126"/>
            <a:chExt cx="7114017" cy="664137"/>
          </a:xfrm>
          <a:gradFill flip="none" rotWithShape="1">
            <a:gsLst>
              <a:gs pos="67000">
                <a:srgbClr val="657736"/>
              </a:gs>
              <a:gs pos="60000">
                <a:srgbClr val="C98769"/>
              </a:gs>
              <a:gs pos="42000">
                <a:srgbClr val="C98769"/>
              </a:gs>
              <a:gs pos="29000">
                <a:srgbClr val="EDB64A"/>
              </a:gs>
            </a:gsLst>
            <a:lin ang="0" scaled="1"/>
            <a:tileRect/>
          </a:gradFill>
        </p:grpSpPr>
        <p:sp>
          <p:nvSpPr>
            <p:cNvPr id="94" name="Rectangle: Rounded Corners 93">
              <a:extLst>
                <a:ext uri="{FF2B5EF4-FFF2-40B4-BE49-F238E27FC236}">
                  <a16:creationId xmlns:a16="http://schemas.microsoft.com/office/drawing/2014/main" id="{EA185C28-6356-32EF-F2AA-A5AC930ABB0F}"/>
                </a:ext>
              </a:extLst>
            </p:cNvPr>
            <p:cNvSpPr/>
            <p:nvPr/>
          </p:nvSpPr>
          <p:spPr>
            <a:xfrm rot="16200000">
              <a:off x="4119558" y="2483186"/>
              <a:ext cx="664137" cy="7114017"/>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Genty Sans" panose="020B0604020202020204" charset="0"/>
              </a:endParaRPr>
            </a:p>
          </p:txBody>
        </p:sp>
        <p:sp>
          <p:nvSpPr>
            <p:cNvPr id="95" name="TextBox 91">
              <a:extLst>
                <a:ext uri="{FF2B5EF4-FFF2-40B4-BE49-F238E27FC236}">
                  <a16:creationId xmlns:a16="http://schemas.microsoft.com/office/drawing/2014/main" id="{763E36CA-44E3-F802-775E-6E4A252B424B}"/>
                </a:ext>
              </a:extLst>
            </p:cNvPr>
            <p:cNvSpPr txBox="1"/>
            <p:nvPr/>
          </p:nvSpPr>
          <p:spPr>
            <a:xfrm>
              <a:off x="1130320" y="5948480"/>
              <a:ext cx="2631157"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Understanding AI</a:t>
              </a:r>
            </a:p>
          </p:txBody>
        </p:sp>
        <p:sp>
          <p:nvSpPr>
            <p:cNvPr id="96" name="TextBox 91">
              <a:extLst>
                <a:ext uri="{FF2B5EF4-FFF2-40B4-BE49-F238E27FC236}">
                  <a16:creationId xmlns:a16="http://schemas.microsoft.com/office/drawing/2014/main" id="{02E99098-D1DA-5452-DB41-3E7328CC1187}"/>
                </a:ext>
              </a:extLst>
            </p:cNvPr>
            <p:cNvSpPr txBox="1"/>
            <p:nvPr/>
          </p:nvSpPr>
          <p:spPr>
            <a:xfrm>
              <a:off x="5469774" y="5948480"/>
              <a:ext cx="2234121"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Evaluating AI</a:t>
              </a:r>
            </a:p>
          </p:txBody>
        </p:sp>
        <p:sp>
          <p:nvSpPr>
            <p:cNvPr id="97" name="TextBox 91">
              <a:extLst>
                <a:ext uri="{FF2B5EF4-FFF2-40B4-BE49-F238E27FC236}">
                  <a16:creationId xmlns:a16="http://schemas.microsoft.com/office/drawing/2014/main" id="{2ACEBBF0-0DCC-3879-B720-843F57A6367F}"/>
                </a:ext>
              </a:extLst>
            </p:cNvPr>
            <p:cNvSpPr txBox="1"/>
            <p:nvPr/>
          </p:nvSpPr>
          <p:spPr>
            <a:xfrm>
              <a:off x="3779181" y="5954697"/>
              <a:ext cx="1549679"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Using AI</a:t>
              </a:r>
            </a:p>
          </p:txBody>
        </p:sp>
      </p:grpSp>
      <p:sp>
        <p:nvSpPr>
          <p:cNvPr id="98" name="Rectangle: Rounded Corners 97">
            <a:extLst>
              <a:ext uri="{FF2B5EF4-FFF2-40B4-BE49-F238E27FC236}">
                <a16:creationId xmlns:a16="http://schemas.microsoft.com/office/drawing/2014/main" id="{CAF13EF8-C6C2-3DB2-D07C-FA350CBD5F36}"/>
              </a:ext>
            </a:extLst>
          </p:cNvPr>
          <p:cNvSpPr/>
          <p:nvPr/>
        </p:nvSpPr>
        <p:spPr>
          <a:xfrm rot="16200000">
            <a:off x="4716370" y="1837388"/>
            <a:ext cx="635188" cy="8448672"/>
          </a:xfrm>
          <a:prstGeom prst="roundRect">
            <a:avLst>
              <a:gd name="adj" fmla="val 50000"/>
            </a:avLst>
          </a:prstGeom>
          <a:gradFill>
            <a:gsLst>
              <a:gs pos="49000">
                <a:srgbClr val="B5C9B3"/>
              </a:gs>
              <a:gs pos="54000">
                <a:srgbClr val="D4B4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Genty Sans" panose="020B0604020202020204" charset="0"/>
            </a:endParaRPr>
          </a:p>
        </p:txBody>
      </p:sp>
      <p:sp>
        <p:nvSpPr>
          <p:cNvPr id="99" name="TextBox 91">
            <a:extLst>
              <a:ext uri="{FF2B5EF4-FFF2-40B4-BE49-F238E27FC236}">
                <a16:creationId xmlns:a16="http://schemas.microsoft.com/office/drawing/2014/main" id="{E2F66AD5-1DF0-2486-4837-B918CBC7A5A3}"/>
              </a:ext>
            </a:extLst>
          </p:cNvPr>
          <p:cNvSpPr txBox="1"/>
          <p:nvPr/>
        </p:nvSpPr>
        <p:spPr>
          <a:xfrm>
            <a:off x="1665862" y="5984391"/>
            <a:ext cx="2234121" cy="237244"/>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Building Blossom</a:t>
            </a:r>
          </a:p>
        </p:txBody>
      </p:sp>
      <p:sp>
        <p:nvSpPr>
          <p:cNvPr id="100" name="TextBox 91">
            <a:extLst>
              <a:ext uri="{FF2B5EF4-FFF2-40B4-BE49-F238E27FC236}">
                <a16:creationId xmlns:a16="http://schemas.microsoft.com/office/drawing/2014/main" id="{08D05EB0-EE3C-FB48-C90D-B66EBB1C72C3}"/>
              </a:ext>
            </a:extLst>
          </p:cNvPr>
          <p:cNvSpPr txBox="1"/>
          <p:nvPr/>
        </p:nvSpPr>
        <p:spPr>
          <a:xfrm>
            <a:off x="6146398" y="5904090"/>
            <a:ext cx="2234121" cy="468077"/>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Interacting with Blossom</a:t>
            </a:r>
          </a:p>
        </p:txBody>
      </p:sp>
      <p:sp>
        <p:nvSpPr>
          <p:cNvPr id="101" name="TextBox 90">
            <a:extLst>
              <a:ext uri="{FF2B5EF4-FFF2-40B4-BE49-F238E27FC236}">
                <a16:creationId xmlns:a16="http://schemas.microsoft.com/office/drawing/2014/main" id="{D11F229E-B6BC-3F76-0AF0-7E0A0D390712}"/>
              </a:ext>
            </a:extLst>
          </p:cNvPr>
          <p:cNvSpPr txBox="1"/>
          <p:nvPr/>
        </p:nvSpPr>
        <p:spPr>
          <a:xfrm>
            <a:off x="921471" y="6380321"/>
            <a:ext cx="8266198" cy="483466"/>
          </a:xfrm>
          <a:prstGeom prst="rect">
            <a:avLst/>
          </a:prstGeom>
        </p:spPr>
        <p:txBody>
          <a:bodyPr wrap="square" lIns="0" tIns="0" rIns="0" bIns="0" rtlCol="0" anchor="t">
            <a:spAutoFit/>
          </a:bodyPr>
          <a:lstStyle/>
          <a:p>
            <a:pPr algn="ctr">
              <a:lnSpc>
                <a:spcPts val="4077"/>
              </a:lnSpc>
            </a:pPr>
            <a:r>
              <a:rPr lang="en-AU" sz="2912" spc="233" noProof="0">
                <a:solidFill>
                  <a:schemeClr val="bg1">
                    <a:lumMod val="50000"/>
                  </a:schemeClr>
                </a:solidFill>
                <a:latin typeface="Genty Sans" panose="020B0604020202020204" charset="0"/>
                <a:ea typeface="Bagel Fat One"/>
                <a:cs typeface="Bagel Fat One"/>
                <a:sym typeface="Bagel Fat One"/>
              </a:rPr>
              <a:t>Social Robotics</a:t>
            </a:r>
          </a:p>
        </p:txBody>
      </p:sp>
      <p:sp>
        <p:nvSpPr>
          <p:cNvPr id="102" name="TextBox 90">
            <a:extLst>
              <a:ext uri="{FF2B5EF4-FFF2-40B4-BE49-F238E27FC236}">
                <a16:creationId xmlns:a16="http://schemas.microsoft.com/office/drawing/2014/main" id="{27C027B1-FC00-E09E-3D89-E00867827102}"/>
              </a:ext>
            </a:extLst>
          </p:cNvPr>
          <p:cNvSpPr txBox="1"/>
          <p:nvPr/>
        </p:nvSpPr>
        <p:spPr>
          <a:xfrm>
            <a:off x="895607" y="1407237"/>
            <a:ext cx="8292062" cy="483466"/>
          </a:xfrm>
          <a:prstGeom prst="rect">
            <a:avLst/>
          </a:prstGeom>
        </p:spPr>
        <p:txBody>
          <a:bodyPr wrap="square" lIns="0" tIns="0" rIns="0" bIns="0" rtlCol="0" anchor="t">
            <a:spAutoFit/>
          </a:bodyPr>
          <a:lstStyle/>
          <a:p>
            <a:pPr algn="ctr">
              <a:lnSpc>
                <a:spcPts val="4077"/>
              </a:lnSpc>
            </a:pPr>
            <a:r>
              <a:rPr lang="en-AU" sz="2912" spc="233" noProof="0">
                <a:solidFill>
                  <a:schemeClr val="bg1">
                    <a:lumMod val="50000"/>
                  </a:schemeClr>
                </a:solidFill>
                <a:latin typeface="Genty Sans" panose="020B0604020202020204" charset="0"/>
                <a:ea typeface="Bagel Fat One"/>
                <a:cs typeface="Bagel Fat One"/>
                <a:sym typeface="Bagel Fat One"/>
              </a:rPr>
              <a:t>Artificial Intelligence</a:t>
            </a:r>
          </a:p>
        </p:txBody>
      </p:sp>
    </p:spTree>
    <p:extLst>
      <p:ext uri="{BB962C8B-B14F-4D97-AF65-F5344CB8AC3E}">
        <p14:creationId xmlns:p14="http://schemas.microsoft.com/office/powerpoint/2010/main" val="267696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E34928F3-E0E1-8EA9-4B66-4C6655DDC501}"/>
              </a:ext>
            </a:extLst>
          </p:cNvPr>
          <p:cNvSpPr txBox="1">
            <a:spLocks/>
          </p:cNvSpPr>
          <p:nvPr/>
        </p:nvSpPr>
        <p:spPr>
          <a:xfrm>
            <a:off x="489396" y="332888"/>
            <a:ext cx="5505450" cy="952500"/>
          </a:xfrm>
          <a:prstGeom prst="rect">
            <a:avLst/>
          </a:prstGeom>
        </p:spPr>
        <p:txBody>
          <a:bodyPr vert="horz" lIns="91440" tIns="45720" rIns="91440" bIns="45720" rtlCol="0">
            <a:noAutofit/>
          </a:bodyPr>
          <a:lstStyle>
            <a:lvl1pPr marL="0" indent="0" algn="l" defTabSz="475433" rtl="0" eaLnBrk="1" latinLnBrk="0" hangingPunct="1">
              <a:spcBef>
                <a:spcPct val="20000"/>
              </a:spcBef>
              <a:buFont typeface="Arial" pitchFamily="34" charset="0"/>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r>
              <a:rPr lang="en-AU"/>
              <a:t>Program Overview</a:t>
            </a:r>
          </a:p>
        </p:txBody>
      </p:sp>
      <p:sp>
        <p:nvSpPr>
          <p:cNvPr id="6" name="TextBox 40">
            <a:extLst>
              <a:ext uri="{FF2B5EF4-FFF2-40B4-BE49-F238E27FC236}">
                <a16:creationId xmlns:a16="http://schemas.microsoft.com/office/drawing/2014/main" id="{74000251-0542-7407-0517-8A77BE510E50}"/>
              </a:ext>
            </a:extLst>
          </p:cNvPr>
          <p:cNvSpPr txBox="1"/>
          <p:nvPr/>
        </p:nvSpPr>
        <p:spPr>
          <a:xfrm rot="16200000">
            <a:off x="568493" y="3368383"/>
            <a:ext cx="2340703"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7" name="TextBox 94">
            <a:extLst>
              <a:ext uri="{FF2B5EF4-FFF2-40B4-BE49-F238E27FC236}">
                <a16:creationId xmlns:a16="http://schemas.microsoft.com/office/drawing/2014/main" id="{BBEAE1FE-3A88-CCF6-7847-387280448287}"/>
              </a:ext>
            </a:extLst>
          </p:cNvPr>
          <p:cNvSpPr txBox="1"/>
          <p:nvPr/>
        </p:nvSpPr>
        <p:spPr>
          <a:xfrm rot="16200000">
            <a:off x="693420" y="3749677"/>
            <a:ext cx="2024690" cy="153888"/>
          </a:xfrm>
          <a:prstGeom prst="rect">
            <a:avLst/>
          </a:prstGeom>
        </p:spPr>
        <p:txBody>
          <a:bodyPr lIns="0" tIns="0" rIns="0" bIns="0" rtlCol="0" anchor="t">
            <a:spAutoFit/>
          </a:bodyPr>
          <a:lstStyle/>
          <a:p>
            <a:pPr>
              <a:lnSpc>
                <a:spcPts val="1246"/>
              </a:lnSpc>
            </a:pPr>
            <a:endParaRPr lang="en-AU" sz="1000" noProof="0">
              <a:solidFill>
                <a:srgbClr val="FEF6EB"/>
              </a:solidFill>
              <a:latin typeface="Genty Sans" panose="020B0604020202020204" charset="0"/>
              <a:ea typeface="Genty Sans"/>
              <a:cs typeface="Genty Sans"/>
              <a:sym typeface="Genty Sans"/>
            </a:endParaRPr>
          </a:p>
        </p:txBody>
      </p:sp>
      <p:sp>
        <p:nvSpPr>
          <p:cNvPr id="8" name="TextBox 40">
            <a:extLst>
              <a:ext uri="{FF2B5EF4-FFF2-40B4-BE49-F238E27FC236}">
                <a16:creationId xmlns:a16="http://schemas.microsoft.com/office/drawing/2014/main" id="{A6AE5C0B-7853-7F7F-A1FC-9D3202EF5E6E}"/>
              </a:ext>
            </a:extLst>
          </p:cNvPr>
          <p:cNvSpPr txBox="1"/>
          <p:nvPr/>
        </p:nvSpPr>
        <p:spPr>
          <a:xfrm>
            <a:off x="2860249" y="2833463"/>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9" name="TextBox 40">
            <a:extLst>
              <a:ext uri="{FF2B5EF4-FFF2-40B4-BE49-F238E27FC236}">
                <a16:creationId xmlns:a16="http://schemas.microsoft.com/office/drawing/2014/main" id="{AA47F22D-D93E-EC9F-0719-56F626F16260}"/>
              </a:ext>
            </a:extLst>
          </p:cNvPr>
          <p:cNvSpPr txBox="1"/>
          <p:nvPr/>
        </p:nvSpPr>
        <p:spPr>
          <a:xfrm>
            <a:off x="3904249" y="2833462"/>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nvGrpSpPr>
          <p:cNvPr id="10" name="Group 9">
            <a:extLst>
              <a:ext uri="{FF2B5EF4-FFF2-40B4-BE49-F238E27FC236}">
                <a16:creationId xmlns:a16="http://schemas.microsoft.com/office/drawing/2014/main" id="{5909E1F0-CA94-7029-17E6-661F860944C4}"/>
              </a:ext>
            </a:extLst>
          </p:cNvPr>
          <p:cNvGrpSpPr/>
          <p:nvPr/>
        </p:nvGrpSpPr>
        <p:grpSpPr>
          <a:xfrm>
            <a:off x="1468692" y="4480667"/>
            <a:ext cx="8230795" cy="1134000"/>
            <a:chOff x="1468692" y="2556822"/>
            <a:chExt cx="8230795" cy="1134000"/>
          </a:xfrm>
        </p:grpSpPr>
        <p:sp>
          <p:nvSpPr>
            <p:cNvPr id="11" name="Freeform 39">
              <a:extLst>
                <a:ext uri="{FF2B5EF4-FFF2-40B4-BE49-F238E27FC236}">
                  <a16:creationId xmlns:a16="http://schemas.microsoft.com/office/drawing/2014/main" id="{088AC3E3-D46F-3F43-FCB0-7BFF8AD94E8A}"/>
                </a:ext>
              </a:extLst>
            </p:cNvPr>
            <p:cNvSpPr/>
            <p:nvPr/>
          </p:nvSpPr>
          <p:spPr>
            <a:xfrm>
              <a:off x="1468692" y="2556822"/>
              <a:ext cx="1933190"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2" name="Freeform 39">
              <a:extLst>
                <a:ext uri="{FF2B5EF4-FFF2-40B4-BE49-F238E27FC236}">
                  <a16:creationId xmlns:a16="http://schemas.microsoft.com/office/drawing/2014/main" id="{B07B0FC3-7404-A6FA-6273-F92F8F759190}"/>
                </a:ext>
              </a:extLst>
            </p:cNvPr>
            <p:cNvSpPr/>
            <p:nvPr/>
          </p:nvSpPr>
          <p:spPr>
            <a:xfrm>
              <a:off x="3578296" y="255682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grpSp>
          <p:nvGrpSpPr>
            <p:cNvPr id="13" name="Group 38">
              <a:extLst>
                <a:ext uri="{FF2B5EF4-FFF2-40B4-BE49-F238E27FC236}">
                  <a16:creationId xmlns:a16="http://schemas.microsoft.com/office/drawing/2014/main" id="{005F236B-A649-4B18-0624-7CDABB2A5815}"/>
                </a:ext>
              </a:extLst>
            </p:cNvPr>
            <p:cNvGrpSpPr/>
            <p:nvPr/>
          </p:nvGrpSpPr>
          <p:grpSpPr>
            <a:xfrm>
              <a:off x="5649174" y="2556822"/>
              <a:ext cx="1933192" cy="1134000"/>
              <a:chOff x="0" y="0"/>
              <a:chExt cx="2337229" cy="964229"/>
            </a:xfrm>
          </p:grpSpPr>
          <p:sp>
            <p:nvSpPr>
              <p:cNvPr id="17" name="Freeform 39">
                <a:extLst>
                  <a:ext uri="{FF2B5EF4-FFF2-40B4-BE49-F238E27FC236}">
                    <a16:creationId xmlns:a16="http://schemas.microsoft.com/office/drawing/2014/main" id="{E704EFF0-1BCB-41A7-246F-9012AB93F826}"/>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8" name="TextBox 40">
                <a:extLst>
                  <a:ext uri="{FF2B5EF4-FFF2-40B4-BE49-F238E27FC236}">
                    <a16:creationId xmlns:a16="http://schemas.microsoft.com/office/drawing/2014/main" id="{5834E683-C7DF-7FA4-948A-BEF6DF625CF5}"/>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14" name="Group 38">
              <a:extLst>
                <a:ext uri="{FF2B5EF4-FFF2-40B4-BE49-F238E27FC236}">
                  <a16:creationId xmlns:a16="http://schemas.microsoft.com/office/drawing/2014/main" id="{B275F157-F7EC-C085-62B0-E24ABCC007B7}"/>
                </a:ext>
              </a:extLst>
            </p:cNvPr>
            <p:cNvGrpSpPr/>
            <p:nvPr/>
          </p:nvGrpSpPr>
          <p:grpSpPr>
            <a:xfrm>
              <a:off x="7766295" y="2556822"/>
              <a:ext cx="1933192" cy="1134000"/>
              <a:chOff x="0" y="0"/>
              <a:chExt cx="2337229" cy="964229"/>
            </a:xfrm>
          </p:grpSpPr>
          <p:sp>
            <p:nvSpPr>
              <p:cNvPr id="15" name="Freeform 39">
                <a:extLst>
                  <a:ext uri="{FF2B5EF4-FFF2-40B4-BE49-F238E27FC236}">
                    <a16:creationId xmlns:a16="http://schemas.microsoft.com/office/drawing/2014/main" id="{87D07443-749B-978C-47D8-418D572209E6}"/>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6" name="TextBox 40">
                <a:extLst>
                  <a:ext uri="{FF2B5EF4-FFF2-40B4-BE49-F238E27FC236}">
                    <a16:creationId xmlns:a16="http://schemas.microsoft.com/office/drawing/2014/main" id="{610A0AAC-0C84-2D35-96C5-02C5480460DA}"/>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grpSp>
        <p:nvGrpSpPr>
          <p:cNvPr id="19" name="Group 18">
            <a:extLst>
              <a:ext uri="{FF2B5EF4-FFF2-40B4-BE49-F238E27FC236}">
                <a16:creationId xmlns:a16="http://schemas.microsoft.com/office/drawing/2014/main" id="{E4F87070-352F-245F-FBCF-6EB11AF79C41}"/>
              </a:ext>
            </a:extLst>
          </p:cNvPr>
          <p:cNvGrpSpPr/>
          <p:nvPr/>
        </p:nvGrpSpPr>
        <p:grpSpPr>
          <a:xfrm>
            <a:off x="455116" y="2631635"/>
            <a:ext cx="9259226" cy="1190011"/>
            <a:chOff x="455116" y="4279894"/>
            <a:chExt cx="9259226" cy="1190011"/>
          </a:xfrm>
        </p:grpSpPr>
        <p:sp>
          <p:nvSpPr>
            <p:cNvPr id="20" name="Freeform 39">
              <a:extLst>
                <a:ext uri="{FF2B5EF4-FFF2-40B4-BE49-F238E27FC236}">
                  <a16:creationId xmlns:a16="http://schemas.microsoft.com/office/drawing/2014/main" id="{63CEEE41-B09D-56B2-C9FC-B1F065C3BA6B}"/>
                </a:ext>
              </a:extLst>
            </p:cNvPr>
            <p:cNvSpPr/>
            <p:nvPr/>
          </p:nvSpPr>
          <p:spPr>
            <a:xfrm>
              <a:off x="2542857"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nvGrpSpPr>
            <p:cNvPr id="21" name="Group 38">
              <a:extLst>
                <a:ext uri="{FF2B5EF4-FFF2-40B4-BE49-F238E27FC236}">
                  <a16:creationId xmlns:a16="http://schemas.microsoft.com/office/drawing/2014/main" id="{718F87BD-4AF9-9147-BAA0-A9A20EDAA621}"/>
                </a:ext>
              </a:extLst>
            </p:cNvPr>
            <p:cNvGrpSpPr/>
            <p:nvPr/>
          </p:nvGrpSpPr>
          <p:grpSpPr>
            <a:xfrm>
              <a:off x="4618188" y="4335902"/>
              <a:ext cx="1933192" cy="1134000"/>
              <a:chOff x="0" y="0"/>
              <a:chExt cx="2337229" cy="964229"/>
            </a:xfrm>
          </p:grpSpPr>
          <p:sp>
            <p:nvSpPr>
              <p:cNvPr id="27" name="Freeform 39">
                <a:extLst>
                  <a:ext uri="{FF2B5EF4-FFF2-40B4-BE49-F238E27FC236}">
                    <a16:creationId xmlns:a16="http://schemas.microsoft.com/office/drawing/2014/main" id="{253B9762-C89D-03F7-924E-53396FF7D178}"/>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8" name="TextBox 40">
                <a:extLst>
                  <a:ext uri="{FF2B5EF4-FFF2-40B4-BE49-F238E27FC236}">
                    <a16:creationId xmlns:a16="http://schemas.microsoft.com/office/drawing/2014/main" id="{7E11B952-41E8-934D-531D-74423E695679}"/>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22" name="Group 38">
              <a:extLst>
                <a:ext uri="{FF2B5EF4-FFF2-40B4-BE49-F238E27FC236}">
                  <a16:creationId xmlns:a16="http://schemas.microsoft.com/office/drawing/2014/main" id="{26A8A37F-52B7-8B6C-2506-291094EF4941}"/>
                </a:ext>
              </a:extLst>
            </p:cNvPr>
            <p:cNvGrpSpPr/>
            <p:nvPr/>
          </p:nvGrpSpPr>
          <p:grpSpPr>
            <a:xfrm>
              <a:off x="6715532" y="4279894"/>
              <a:ext cx="1933192" cy="1190011"/>
              <a:chOff x="0" y="-47625"/>
              <a:chExt cx="2337229" cy="1011854"/>
            </a:xfrm>
          </p:grpSpPr>
          <p:sp>
            <p:nvSpPr>
              <p:cNvPr id="25" name="Freeform 39">
                <a:extLst>
                  <a:ext uri="{FF2B5EF4-FFF2-40B4-BE49-F238E27FC236}">
                    <a16:creationId xmlns:a16="http://schemas.microsoft.com/office/drawing/2014/main" id="{2930941B-F8BD-E022-12D6-F64A19652919}"/>
                  </a:ext>
                </a:extLst>
              </p:cNvPr>
              <p:cNvSpPr/>
              <p:nvPr/>
            </p:nvSpPr>
            <p:spPr>
              <a:xfrm>
                <a:off x="0" y="-1"/>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6" name="TextBox 40">
                <a:extLst>
                  <a:ext uri="{FF2B5EF4-FFF2-40B4-BE49-F238E27FC236}">
                    <a16:creationId xmlns:a16="http://schemas.microsoft.com/office/drawing/2014/main" id="{C46D700B-D696-D105-DD00-CD4CFBF6E754}"/>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sp>
          <p:nvSpPr>
            <p:cNvPr id="23" name="TextBox 19">
              <a:extLst>
                <a:ext uri="{FF2B5EF4-FFF2-40B4-BE49-F238E27FC236}">
                  <a16:creationId xmlns:a16="http://schemas.microsoft.com/office/drawing/2014/main" id="{B69061FA-2D4B-2C59-B4E6-54297D36687D}"/>
                </a:ext>
              </a:extLst>
            </p:cNvPr>
            <p:cNvSpPr txBox="1"/>
            <p:nvPr/>
          </p:nvSpPr>
          <p:spPr>
            <a:xfrm rot="10800000">
              <a:off x="8975819" y="5197057"/>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24" name="Freeform 39">
              <a:extLst>
                <a:ext uri="{FF2B5EF4-FFF2-40B4-BE49-F238E27FC236}">
                  <a16:creationId xmlns:a16="http://schemas.microsoft.com/office/drawing/2014/main" id="{E02B5CD4-323F-7274-D5ED-2050B6E932D8}"/>
                </a:ext>
              </a:extLst>
            </p:cNvPr>
            <p:cNvSpPr/>
            <p:nvPr/>
          </p:nvSpPr>
          <p:spPr>
            <a:xfrm>
              <a:off x="455116"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grpSp>
        <p:nvGrpSpPr>
          <p:cNvPr id="29" name="Group 28">
            <a:extLst>
              <a:ext uri="{FF2B5EF4-FFF2-40B4-BE49-F238E27FC236}">
                <a16:creationId xmlns:a16="http://schemas.microsoft.com/office/drawing/2014/main" id="{C817E094-3840-330B-2582-28B161580FC9}"/>
              </a:ext>
            </a:extLst>
          </p:cNvPr>
          <p:cNvGrpSpPr/>
          <p:nvPr/>
        </p:nvGrpSpPr>
        <p:grpSpPr>
          <a:xfrm>
            <a:off x="1159916" y="3903656"/>
            <a:ext cx="7815903" cy="520056"/>
            <a:chOff x="1159916" y="3760781"/>
            <a:chExt cx="7815903" cy="520056"/>
          </a:xfrm>
        </p:grpSpPr>
        <p:sp>
          <p:nvSpPr>
            <p:cNvPr id="30" name="Freeform 18">
              <a:extLst>
                <a:ext uri="{FF2B5EF4-FFF2-40B4-BE49-F238E27FC236}">
                  <a16:creationId xmlns:a16="http://schemas.microsoft.com/office/drawing/2014/main" id="{68383EA9-0B53-9FD8-BD06-3D2BBAA51322}"/>
                </a:ext>
              </a:extLst>
            </p:cNvPr>
            <p:cNvSpPr/>
            <p:nvPr/>
          </p:nvSpPr>
          <p:spPr>
            <a:xfrm rot="10800000">
              <a:off x="1942665" y="3966118"/>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31" name="TextBox 19">
              <a:extLst>
                <a:ext uri="{FF2B5EF4-FFF2-40B4-BE49-F238E27FC236}">
                  <a16:creationId xmlns:a16="http://schemas.microsoft.com/office/drawing/2014/main" id="{2F2FB476-A104-D562-E466-D6A794F7FDAB}"/>
                </a:ext>
              </a:extLst>
            </p:cNvPr>
            <p:cNvSpPr txBox="1"/>
            <p:nvPr/>
          </p:nvSpPr>
          <p:spPr>
            <a:xfrm rot="10800000">
              <a:off x="1624603" y="3966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2" name="Freeform 24">
              <a:extLst>
                <a:ext uri="{FF2B5EF4-FFF2-40B4-BE49-F238E27FC236}">
                  <a16:creationId xmlns:a16="http://schemas.microsoft.com/office/drawing/2014/main" id="{8FE41CDB-411A-CF66-A2AE-8E0E3410659F}"/>
                </a:ext>
              </a:extLst>
            </p:cNvPr>
            <p:cNvSpPr/>
            <p:nvPr/>
          </p:nvSpPr>
          <p:spPr>
            <a:xfrm rot="10800000">
              <a:off x="1159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3" name="TextBox 25">
              <a:extLst>
                <a:ext uri="{FF2B5EF4-FFF2-40B4-BE49-F238E27FC236}">
                  <a16:creationId xmlns:a16="http://schemas.microsoft.com/office/drawing/2014/main" id="{EB823AB3-5EF8-A9DD-47E6-AC5363E94A2E}"/>
                </a:ext>
              </a:extLst>
            </p:cNvPr>
            <p:cNvSpPr txBox="1"/>
            <p:nvPr/>
          </p:nvSpPr>
          <p:spPr>
            <a:xfrm rot="10800000">
              <a:off x="1197429" y="3809439"/>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4" name="TextBox 92">
              <a:extLst>
                <a:ext uri="{FF2B5EF4-FFF2-40B4-BE49-F238E27FC236}">
                  <a16:creationId xmlns:a16="http://schemas.microsoft.com/office/drawing/2014/main" id="{C95D34BA-EA50-5EE2-6E07-94774011569B}"/>
                </a:ext>
              </a:extLst>
            </p:cNvPr>
            <p:cNvSpPr txBox="1"/>
            <p:nvPr/>
          </p:nvSpPr>
          <p:spPr>
            <a:xfrm>
              <a:off x="1201351" y="3859200"/>
              <a:ext cx="410229" cy="320922"/>
            </a:xfrm>
            <a:prstGeom prst="rect">
              <a:avLst/>
            </a:prstGeom>
          </p:spPr>
          <p:txBody>
            <a:bodyPr wrap="square" lIns="0" tIns="0" rIns="0" bIns="0" rtlCol="0" anchor="t">
              <a:spAutoFit/>
            </a:bodyPr>
            <a:lstStyle/>
            <a:p>
              <a:pPr algn="ctr">
                <a:lnSpc>
                  <a:spcPts val="2707"/>
                </a:lnSpc>
              </a:pPr>
              <a:r>
                <a:rPr lang="en-AU" sz="2000" noProof="0">
                  <a:solidFill>
                    <a:srgbClr val="FEF6EB"/>
                  </a:solidFill>
                  <a:latin typeface="Genty Sans" panose="020B0604020202020204" charset="0"/>
                  <a:ea typeface="Bagel Fat One"/>
                  <a:cs typeface="Bagel Fat One"/>
                  <a:sym typeface="Bagel Fat One"/>
                </a:rPr>
                <a:t>1</a:t>
              </a:r>
            </a:p>
          </p:txBody>
        </p:sp>
        <p:sp>
          <p:nvSpPr>
            <p:cNvPr id="35" name="Freeform 24">
              <a:extLst>
                <a:ext uri="{FF2B5EF4-FFF2-40B4-BE49-F238E27FC236}">
                  <a16:creationId xmlns:a16="http://schemas.microsoft.com/office/drawing/2014/main" id="{E0B807CF-22D5-B3EA-F5D6-14085BD5CDFC}"/>
                </a:ext>
              </a:extLst>
            </p:cNvPr>
            <p:cNvSpPr/>
            <p:nvPr/>
          </p:nvSpPr>
          <p:spPr>
            <a:xfrm rot="10800000">
              <a:off x="2203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36" name="TextBox 19">
              <a:extLst>
                <a:ext uri="{FF2B5EF4-FFF2-40B4-BE49-F238E27FC236}">
                  <a16:creationId xmlns:a16="http://schemas.microsoft.com/office/drawing/2014/main" id="{8C42877C-80D9-3AEE-3924-AEB23E9D0F6B}"/>
                </a:ext>
              </a:extLst>
            </p:cNvPr>
            <p:cNvSpPr txBox="1"/>
            <p:nvPr/>
          </p:nvSpPr>
          <p:spPr>
            <a:xfrm rot="10800000">
              <a:off x="3712605"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7" name="Freeform 24">
              <a:extLst>
                <a:ext uri="{FF2B5EF4-FFF2-40B4-BE49-F238E27FC236}">
                  <a16:creationId xmlns:a16="http://schemas.microsoft.com/office/drawing/2014/main" id="{4B429A79-46CF-AC44-6A6C-15635276ED68}"/>
                </a:ext>
              </a:extLst>
            </p:cNvPr>
            <p:cNvSpPr/>
            <p:nvPr/>
          </p:nvSpPr>
          <p:spPr>
            <a:xfrm rot="10800000">
              <a:off x="3236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8" name="TextBox 25">
              <a:extLst>
                <a:ext uri="{FF2B5EF4-FFF2-40B4-BE49-F238E27FC236}">
                  <a16:creationId xmlns:a16="http://schemas.microsoft.com/office/drawing/2014/main" id="{02D37CEF-8ED2-8004-3ABF-890A87A0B270}"/>
                </a:ext>
              </a:extLst>
            </p:cNvPr>
            <p:cNvSpPr txBox="1"/>
            <p:nvPr/>
          </p:nvSpPr>
          <p:spPr>
            <a:xfrm rot="10800000">
              <a:off x="3296585"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9" name="TextBox 92">
              <a:extLst>
                <a:ext uri="{FF2B5EF4-FFF2-40B4-BE49-F238E27FC236}">
                  <a16:creationId xmlns:a16="http://schemas.microsoft.com/office/drawing/2014/main" id="{550BF406-8C78-8B49-F0D7-C93B338E6172}"/>
                </a:ext>
              </a:extLst>
            </p:cNvPr>
            <p:cNvSpPr txBox="1"/>
            <p:nvPr/>
          </p:nvSpPr>
          <p:spPr>
            <a:xfrm>
              <a:off x="3301334"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3</a:t>
              </a:r>
              <a:endParaRPr lang="en-AU" sz="2400" noProof="0">
                <a:solidFill>
                  <a:srgbClr val="FEF6EB"/>
                </a:solidFill>
                <a:latin typeface="Genty Sans" panose="020B0604020202020204" charset="0"/>
                <a:ea typeface="Bagel Fat One"/>
                <a:cs typeface="Bagel Fat One"/>
                <a:sym typeface="Bagel Fat One"/>
              </a:endParaRPr>
            </a:p>
          </p:txBody>
        </p:sp>
        <p:sp>
          <p:nvSpPr>
            <p:cNvPr id="40" name="TextBox 19">
              <a:extLst>
                <a:ext uri="{FF2B5EF4-FFF2-40B4-BE49-F238E27FC236}">
                  <a16:creationId xmlns:a16="http://schemas.microsoft.com/office/drawing/2014/main" id="{648BFC15-DF2B-16A3-63A5-F1CB9F4356A4}"/>
                </a:ext>
              </a:extLst>
            </p:cNvPr>
            <p:cNvSpPr txBox="1"/>
            <p:nvPr/>
          </p:nvSpPr>
          <p:spPr>
            <a:xfrm rot="10800000">
              <a:off x="4756603"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1" name="Freeform 24">
              <a:extLst>
                <a:ext uri="{FF2B5EF4-FFF2-40B4-BE49-F238E27FC236}">
                  <a16:creationId xmlns:a16="http://schemas.microsoft.com/office/drawing/2014/main" id="{9C728797-CD77-8A6D-B20C-67648C48A287}"/>
                </a:ext>
              </a:extLst>
            </p:cNvPr>
            <p:cNvSpPr/>
            <p:nvPr/>
          </p:nvSpPr>
          <p:spPr>
            <a:xfrm rot="10800000">
              <a:off x="4280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42" name="TextBox 25">
              <a:extLst>
                <a:ext uri="{FF2B5EF4-FFF2-40B4-BE49-F238E27FC236}">
                  <a16:creationId xmlns:a16="http://schemas.microsoft.com/office/drawing/2014/main" id="{57AF0217-8468-D001-323B-6947937D380A}"/>
                </a:ext>
              </a:extLst>
            </p:cNvPr>
            <p:cNvSpPr txBox="1"/>
            <p:nvPr/>
          </p:nvSpPr>
          <p:spPr>
            <a:xfrm rot="10800000">
              <a:off x="4329434"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3" name="TextBox 92">
              <a:extLst>
                <a:ext uri="{FF2B5EF4-FFF2-40B4-BE49-F238E27FC236}">
                  <a16:creationId xmlns:a16="http://schemas.microsoft.com/office/drawing/2014/main" id="{3A5235D8-005A-57E0-6396-1A8B9CBE66F8}"/>
                </a:ext>
              </a:extLst>
            </p:cNvPr>
            <p:cNvSpPr txBox="1"/>
            <p:nvPr/>
          </p:nvSpPr>
          <p:spPr>
            <a:xfrm>
              <a:off x="4328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4</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4" name="Group 23">
              <a:extLst>
                <a:ext uri="{FF2B5EF4-FFF2-40B4-BE49-F238E27FC236}">
                  <a16:creationId xmlns:a16="http://schemas.microsoft.com/office/drawing/2014/main" id="{E35A0F1D-C030-F2D3-569C-98DE939C0F0D}"/>
                </a:ext>
              </a:extLst>
            </p:cNvPr>
            <p:cNvGrpSpPr/>
            <p:nvPr/>
          </p:nvGrpSpPr>
          <p:grpSpPr>
            <a:xfrm rot="10800000">
              <a:off x="5324766" y="3761783"/>
              <a:ext cx="519054" cy="519054"/>
              <a:chOff x="0" y="0"/>
              <a:chExt cx="812800" cy="812800"/>
            </a:xfrm>
          </p:grpSpPr>
          <p:sp>
            <p:nvSpPr>
              <p:cNvPr id="76" name="Freeform 24">
                <a:extLst>
                  <a:ext uri="{FF2B5EF4-FFF2-40B4-BE49-F238E27FC236}">
                    <a16:creationId xmlns:a16="http://schemas.microsoft.com/office/drawing/2014/main" id="{A5AE5495-2DF5-DCE4-5804-5AA2208D3D7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7" name="TextBox 25">
                <a:extLst>
                  <a:ext uri="{FF2B5EF4-FFF2-40B4-BE49-F238E27FC236}">
                    <a16:creationId xmlns:a16="http://schemas.microsoft.com/office/drawing/2014/main" id="{4A355F1C-2DEB-CB99-6F6C-F3C73BE9584C}"/>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5" name="TextBox 92">
              <a:extLst>
                <a:ext uri="{FF2B5EF4-FFF2-40B4-BE49-F238E27FC236}">
                  <a16:creationId xmlns:a16="http://schemas.microsoft.com/office/drawing/2014/main" id="{F8D9FE7D-9600-B874-9DDD-8676DEE08F58}"/>
                </a:ext>
              </a:extLst>
            </p:cNvPr>
            <p:cNvSpPr txBox="1"/>
            <p:nvPr/>
          </p:nvSpPr>
          <p:spPr>
            <a:xfrm>
              <a:off x="5378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5</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6" name="Group 23">
              <a:extLst>
                <a:ext uri="{FF2B5EF4-FFF2-40B4-BE49-F238E27FC236}">
                  <a16:creationId xmlns:a16="http://schemas.microsoft.com/office/drawing/2014/main" id="{8A89780E-F9FF-CCFF-BA2F-DE0BB27C8209}"/>
                </a:ext>
              </a:extLst>
            </p:cNvPr>
            <p:cNvGrpSpPr/>
            <p:nvPr/>
          </p:nvGrpSpPr>
          <p:grpSpPr>
            <a:xfrm rot="10800000">
              <a:off x="6368766" y="3761783"/>
              <a:ext cx="519054" cy="519054"/>
              <a:chOff x="0" y="0"/>
              <a:chExt cx="812800" cy="812800"/>
            </a:xfrm>
          </p:grpSpPr>
          <p:sp>
            <p:nvSpPr>
              <p:cNvPr id="74" name="Freeform 24">
                <a:extLst>
                  <a:ext uri="{FF2B5EF4-FFF2-40B4-BE49-F238E27FC236}">
                    <a16:creationId xmlns:a16="http://schemas.microsoft.com/office/drawing/2014/main" id="{36193E37-815A-2665-C740-21A6E77D7AC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5" name="TextBox 25">
                <a:extLst>
                  <a:ext uri="{FF2B5EF4-FFF2-40B4-BE49-F238E27FC236}">
                    <a16:creationId xmlns:a16="http://schemas.microsoft.com/office/drawing/2014/main" id="{DBED3DCC-03F2-2A27-EFC3-C610554FEFF0}"/>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7" name="TextBox 92">
              <a:extLst>
                <a:ext uri="{FF2B5EF4-FFF2-40B4-BE49-F238E27FC236}">
                  <a16:creationId xmlns:a16="http://schemas.microsoft.com/office/drawing/2014/main" id="{7FF583CC-632D-DB40-4323-2DC1FF06A062}"/>
                </a:ext>
              </a:extLst>
            </p:cNvPr>
            <p:cNvSpPr txBox="1"/>
            <p:nvPr/>
          </p:nvSpPr>
          <p:spPr>
            <a:xfrm>
              <a:off x="6416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6</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8" name="Group 23">
              <a:extLst>
                <a:ext uri="{FF2B5EF4-FFF2-40B4-BE49-F238E27FC236}">
                  <a16:creationId xmlns:a16="http://schemas.microsoft.com/office/drawing/2014/main" id="{EC02C5A2-E4F1-7D10-DA57-ACB93799AA47}"/>
                </a:ext>
              </a:extLst>
            </p:cNvPr>
            <p:cNvGrpSpPr/>
            <p:nvPr/>
          </p:nvGrpSpPr>
          <p:grpSpPr>
            <a:xfrm rot="10800000">
              <a:off x="7412765" y="3761783"/>
              <a:ext cx="519054" cy="519054"/>
              <a:chOff x="0" y="0"/>
              <a:chExt cx="812800" cy="812800"/>
            </a:xfrm>
          </p:grpSpPr>
          <p:sp>
            <p:nvSpPr>
              <p:cNvPr id="72" name="Freeform 24">
                <a:extLst>
                  <a:ext uri="{FF2B5EF4-FFF2-40B4-BE49-F238E27FC236}">
                    <a16:creationId xmlns:a16="http://schemas.microsoft.com/office/drawing/2014/main" id="{2E9ACAEA-3852-057D-DED3-1CEB8BC4F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3" name="TextBox 25">
                <a:extLst>
                  <a:ext uri="{FF2B5EF4-FFF2-40B4-BE49-F238E27FC236}">
                    <a16:creationId xmlns:a16="http://schemas.microsoft.com/office/drawing/2014/main" id="{BDB91064-9DC7-6C09-A1F0-BEBABE50A6C1}"/>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9" name="TextBox 92">
              <a:extLst>
                <a:ext uri="{FF2B5EF4-FFF2-40B4-BE49-F238E27FC236}">
                  <a16:creationId xmlns:a16="http://schemas.microsoft.com/office/drawing/2014/main" id="{333428B7-9634-A19B-14E4-75B45DD5E4CC}"/>
                </a:ext>
              </a:extLst>
            </p:cNvPr>
            <p:cNvSpPr txBox="1"/>
            <p:nvPr/>
          </p:nvSpPr>
          <p:spPr>
            <a:xfrm>
              <a:off x="7466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7</a:t>
              </a:r>
              <a:endParaRPr lang="en-AU" sz="2400" noProof="0">
                <a:solidFill>
                  <a:srgbClr val="FEF6EB"/>
                </a:solidFill>
                <a:latin typeface="Genty Sans" panose="020B0604020202020204" charset="0"/>
                <a:ea typeface="Bagel Fat One"/>
                <a:cs typeface="Bagel Fat One"/>
                <a:sym typeface="Bagel Fat One"/>
              </a:endParaRPr>
            </a:p>
          </p:txBody>
        </p:sp>
        <p:grpSp>
          <p:nvGrpSpPr>
            <p:cNvPr id="50" name="Group 23">
              <a:extLst>
                <a:ext uri="{FF2B5EF4-FFF2-40B4-BE49-F238E27FC236}">
                  <a16:creationId xmlns:a16="http://schemas.microsoft.com/office/drawing/2014/main" id="{B41F0F2F-9DC7-5530-1274-71F796B0038A}"/>
                </a:ext>
              </a:extLst>
            </p:cNvPr>
            <p:cNvGrpSpPr/>
            <p:nvPr/>
          </p:nvGrpSpPr>
          <p:grpSpPr>
            <a:xfrm rot="10800000">
              <a:off x="8456765" y="3761783"/>
              <a:ext cx="519054" cy="519054"/>
              <a:chOff x="0" y="0"/>
              <a:chExt cx="812800" cy="812800"/>
            </a:xfrm>
          </p:grpSpPr>
          <p:sp>
            <p:nvSpPr>
              <p:cNvPr id="70" name="Freeform 24">
                <a:extLst>
                  <a:ext uri="{FF2B5EF4-FFF2-40B4-BE49-F238E27FC236}">
                    <a16:creationId xmlns:a16="http://schemas.microsoft.com/office/drawing/2014/main" id="{E08AA813-93DF-81F8-2FA2-54A14FA3B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1" name="TextBox 25">
                <a:extLst>
                  <a:ext uri="{FF2B5EF4-FFF2-40B4-BE49-F238E27FC236}">
                    <a16:creationId xmlns:a16="http://schemas.microsoft.com/office/drawing/2014/main" id="{2DC82AFF-B6D9-AC8F-D503-7B92AB98AA77}"/>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51" name="TextBox 92">
              <a:extLst>
                <a:ext uri="{FF2B5EF4-FFF2-40B4-BE49-F238E27FC236}">
                  <a16:creationId xmlns:a16="http://schemas.microsoft.com/office/drawing/2014/main" id="{1D2705DC-E8EA-62DB-DA06-38D88BDE2EA1}"/>
                </a:ext>
              </a:extLst>
            </p:cNvPr>
            <p:cNvSpPr txBox="1"/>
            <p:nvPr/>
          </p:nvSpPr>
          <p:spPr>
            <a:xfrm>
              <a:off x="8516320"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8</a:t>
              </a:r>
              <a:endParaRPr lang="en-AU" sz="2400" noProof="0">
                <a:solidFill>
                  <a:srgbClr val="FEF6EB"/>
                </a:solidFill>
                <a:latin typeface="Genty Sans" panose="020B0604020202020204" charset="0"/>
                <a:ea typeface="Bagel Fat One"/>
                <a:cs typeface="Bagel Fat One"/>
                <a:sym typeface="Bagel Fat One"/>
              </a:endParaRPr>
            </a:p>
          </p:txBody>
        </p:sp>
        <p:sp>
          <p:nvSpPr>
            <p:cNvPr id="52" name="TextBox 92">
              <a:extLst>
                <a:ext uri="{FF2B5EF4-FFF2-40B4-BE49-F238E27FC236}">
                  <a16:creationId xmlns:a16="http://schemas.microsoft.com/office/drawing/2014/main" id="{EBCF758A-105B-B405-E873-81F24F996FC4}"/>
                </a:ext>
              </a:extLst>
            </p:cNvPr>
            <p:cNvSpPr txBox="1"/>
            <p:nvPr/>
          </p:nvSpPr>
          <p:spPr>
            <a:xfrm>
              <a:off x="2253061" y="3859200"/>
              <a:ext cx="410229" cy="318485"/>
            </a:xfrm>
            <a:prstGeom prst="rect">
              <a:avLst/>
            </a:prstGeom>
            <a:noFill/>
          </p:spPr>
          <p:txBody>
            <a:bodyPr wrap="square" lIns="0" tIns="0" rIns="0" bIns="0" rtlCol="0" anchor="t">
              <a:spAutoFit/>
            </a:bodyPr>
            <a:lstStyle/>
            <a:p>
              <a:pPr algn="ctr">
                <a:lnSpc>
                  <a:spcPts val="2707"/>
                </a:lnSpc>
              </a:pPr>
              <a:r>
                <a:rPr lang="en-AU" sz="1920" noProof="0">
                  <a:solidFill>
                    <a:srgbClr val="FEF6EB"/>
                  </a:solidFill>
                  <a:latin typeface="Genty Sans" panose="020B0604020202020204" charset="0"/>
                  <a:ea typeface="Bagel Fat One"/>
                  <a:cs typeface="Bagel Fat One"/>
                  <a:sym typeface="Bagel Fat One"/>
                </a:rPr>
                <a:t>2</a:t>
              </a:r>
            </a:p>
          </p:txBody>
        </p:sp>
        <p:sp>
          <p:nvSpPr>
            <p:cNvPr id="53" name="Freeform 18">
              <a:extLst>
                <a:ext uri="{FF2B5EF4-FFF2-40B4-BE49-F238E27FC236}">
                  <a16:creationId xmlns:a16="http://schemas.microsoft.com/office/drawing/2014/main" id="{C5466602-F1F2-890B-C286-A644AEEC671F}"/>
                </a:ext>
              </a:extLst>
            </p:cNvPr>
            <p:cNvSpPr/>
            <p:nvPr/>
          </p:nvSpPr>
          <p:spPr>
            <a:xfrm rot="10800000">
              <a:off x="1654491" y="3966252"/>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4" name="Group 53">
              <a:extLst>
                <a:ext uri="{FF2B5EF4-FFF2-40B4-BE49-F238E27FC236}">
                  <a16:creationId xmlns:a16="http://schemas.microsoft.com/office/drawing/2014/main" id="{B59F91BC-B428-2C3F-4AC0-CCA7527F4E6A}"/>
                </a:ext>
              </a:extLst>
            </p:cNvPr>
            <p:cNvGrpSpPr/>
            <p:nvPr/>
          </p:nvGrpSpPr>
          <p:grpSpPr>
            <a:xfrm>
              <a:off x="3733129" y="3965725"/>
              <a:ext cx="565023" cy="107942"/>
              <a:chOff x="3733129" y="3965725"/>
              <a:chExt cx="565023" cy="107942"/>
            </a:xfrm>
          </p:grpSpPr>
          <p:sp>
            <p:nvSpPr>
              <p:cNvPr id="68" name="Freeform 18">
                <a:extLst>
                  <a:ext uri="{FF2B5EF4-FFF2-40B4-BE49-F238E27FC236}">
                    <a16:creationId xmlns:a16="http://schemas.microsoft.com/office/drawing/2014/main" id="{F8CA26B0-A6B0-6887-1C0F-2889AC5FF4F4}"/>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9" name="Freeform 18">
                <a:extLst>
                  <a:ext uri="{FF2B5EF4-FFF2-40B4-BE49-F238E27FC236}">
                    <a16:creationId xmlns:a16="http://schemas.microsoft.com/office/drawing/2014/main" id="{876956B2-DEB4-A5DD-2F09-76AF6DD35348}"/>
                  </a:ext>
                </a:extLst>
              </p:cNvPr>
              <p:cNvSpPr/>
              <p:nvPr/>
            </p:nvSpPr>
            <p:spPr>
              <a:xfrm rot="10800000">
                <a:off x="3733129"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sp>
          <p:nvSpPr>
            <p:cNvPr id="55" name="Freeform 18">
              <a:extLst>
                <a:ext uri="{FF2B5EF4-FFF2-40B4-BE49-F238E27FC236}">
                  <a16:creationId xmlns:a16="http://schemas.microsoft.com/office/drawing/2014/main" id="{F5986386-4A15-086D-9D9A-8F53B3F5B857}"/>
                </a:ext>
              </a:extLst>
            </p:cNvPr>
            <p:cNvSpPr/>
            <p:nvPr/>
          </p:nvSpPr>
          <p:spPr>
            <a:xfrm rot="10800000">
              <a:off x="6106379"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6" name="Freeform 18">
              <a:extLst>
                <a:ext uri="{FF2B5EF4-FFF2-40B4-BE49-F238E27FC236}">
                  <a16:creationId xmlns:a16="http://schemas.microsoft.com/office/drawing/2014/main" id="{437F7EC2-9C07-00B2-7C68-C8CCF1D105F5}"/>
                </a:ext>
              </a:extLst>
            </p:cNvPr>
            <p:cNvSpPr/>
            <p:nvPr/>
          </p:nvSpPr>
          <p:spPr>
            <a:xfrm rot="10800000">
              <a:off x="5818205"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sp>
          <p:nvSpPr>
            <p:cNvPr id="57" name="Freeform 18">
              <a:extLst>
                <a:ext uri="{FF2B5EF4-FFF2-40B4-BE49-F238E27FC236}">
                  <a16:creationId xmlns:a16="http://schemas.microsoft.com/office/drawing/2014/main" id="{60617171-7B97-AAC6-C754-EA982FB64088}"/>
                </a:ext>
              </a:extLst>
            </p:cNvPr>
            <p:cNvSpPr/>
            <p:nvPr/>
          </p:nvSpPr>
          <p:spPr>
            <a:xfrm rot="10800000">
              <a:off x="8193009" y="396128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8" name="Freeform 18">
              <a:extLst>
                <a:ext uri="{FF2B5EF4-FFF2-40B4-BE49-F238E27FC236}">
                  <a16:creationId xmlns:a16="http://schemas.microsoft.com/office/drawing/2014/main" id="{C6426465-40FE-5AA9-DE84-8B83B7B76945}"/>
                </a:ext>
              </a:extLst>
            </p:cNvPr>
            <p:cNvSpPr/>
            <p:nvPr/>
          </p:nvSpPr>
          <p:spPr>
            <a:xfrm rot="10800000">
              <a:off x="7904835" y="3961423"/>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9" name="Group 58">
              <a:extLst>
                <a:ext uri="{FF2B5EF4-FFF2-40B4-BE49-F238E27FC236}">
                  <a16:creationId xmlns:a16="http://schemas.microsoft.com/office/drawing/2014/main" id="{138CB5C4-E7A2-BD36-ECFB-723786CAACE5}"/>
                </a:ext>
              </a:extLst>
            </p:cNvPr>
            <p:cNvGrpSpPr/>
            <p:nvPr/>
          </p:nvGrpSpPr>
          <p:grpSpPr>
            <a:xfrm rot="10800000">
              <a:off x="4766483" y="3970139"/>
              <a:ext cx="576174" cy="107942"/>
              <a:chOff x="3721978" y="3965725"/>
              <a:chExt cx="576174" cy="107942"/>
            </a:xfrm>
          </p:grpSpPr>
          <p:sp>
            <p:nvSpPr>
              <p:cNvPr id="66" name="Freeform 18">
                <a:extLst>
                  <a:ext uri="{FF2B5EF4-FFF2-40B4-BE49-F238E27FC236}">
                    <a16:creationId xmlns:a16="http://schemas.microsoft.com/office/drawing/2014/main" id="{FF7F7CEB-DF29-3A14-CF40-C5981977287E}"/>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7" name="Freeform 18">
                <a:extLst>
                  <a:ext uri="{FF2B5EF4-FFF2-40B4-BE49-F238E27FC236}">
                    <a16:creationId xmlns:a16="http://schemas.microsoft.com/office/drawing/2014/main" id="{6DB70F8B-BB22-4862-C81C-AA47D085D84A}"/>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60" name="Group 59">
              <a:extLst>
                <a:ext uri="{FF2B5EF4-FFF2-40B4-BE49-F238E27FC236}">
                  <a16:creationId xmlns:a16="http://schemas.microsoft.com/office/drawing/2014/main" id="{7BC78198-E8B5-7AE1-1B85-4D9FB9704352}"/>
                </a:ext>
              </a:extLst>
            </p:cNvPr>
            <p:cNvGrpSpPr/>
            <p:nvPr/>
          </p:nvGrpSpPr>
          <p:grpSpPr>
            <a:xfrm rot="10800000">
              <a:off x="6875831" y="3965725"/>
              <a:ext cx="576174" cy="107942"/>
              <a:chOff x="3721978" y="3965725"/>
              <a:chExt cx="576174" cy="107942"/>
            </a:xfrm>
          </p:grpSpPr>
          <p:sp>
            <p:nvSpPr>
              <p:cNvPr id="64" name="Freeform 18">
                <a:extLst>
                  <a:ext uri="{FF2B5EF4-FFF2-40B4-BE49-F238E27FC236}">
                    <a16:creationId xmlns:a16="http://schemas.microsoft.com/office/drawing/2014/main" id="{7E703084-8C95-9803-7D33-B289EBB2AC41}"/>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5" name="Freeform 18">
                <a:extLst>
                  <a:ext uri="{FF2B5EF4-FFF2-40B4-BE49-F238E27FC236}">
                    <a16:creationId xmlns:a16="http://schemas.microsoft.com/office/drawing/2014/main" id="{012B034A-4578-205D-4332-0C228B584F27}"/>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61" name="Group 60">
              <a:extLst>
                <a:ext uri="{FF2B5EF4-FFF2-40B4-BE49-F238E27FC236}">
                  <a16:creationId xmlns:a16="http://schemas.microsoft.com/office/drawing/2014/main" id="{31793DEA-A32F-D57E-7151-C43CAB1C7DFC}"/>
                </a:ext>
              </a:extLst>
            </p:cNvPr>
            <p:cNvGrpSpPr/>
            <p:nvPr/>
          </p:nvGrpSpPr>
          <p:grpSpPr>
            <a:xfrm rot="10800000">
              <a:off x="2683642" y="3954293"/>
              <a:ext cx="576174" cy="107942"/>
              <a:chOff x="3710827" y="3965725"/>
              <a:chExt cx="576174" cy="107942"/>
            </a:xfrm>
          </p:grpSpPr>
          <p:sp>
            <p:nvSpPr>
              <p:cNvPr id="62" name="Freeform 18">
                <a:extLst>
                  <a:ext uri="{FF2B5EF4-FFF2-40B4-BE49-F238E27FC236}">
                    <a16:creationId xmlns:a16="http://schemas.microsoft.com/office/drawing/2014/main" id="{9157AA92-216F-F48F-A053-EA23BF7B5301}"/>
                  </a:ext>
                </a:extLst>
              </p:cNvPr>
              <p:cNvSpPr/>
              <p:nvPr/>
            </p:nvSpPr>
            <p:spPr>
              <a:xfrm rot="10800000">
                <a:off x="3999001"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3" name="Freeform 18">
                <a:extLst>
                  <a:ext uri="{FF2B5EF4-FFF2-40B4-BE49-F238E27FC236}">
                    <a16:creationId xmlns:a16="http://schemas.microsoft.com/office/drawing/2014/main" id="{69740D54-5E93-546F-9CED-4BC0D5968C9B}"/>
                  </a:ext>
                </a:extLst>
              </p:cNvPr>
              <p:cNvSpPr/>
              <p:nvPr/>
            </p:nvSpPr>
            <p:spPr>
              <a:xfrm rot="10800000">
                <a:off x="3710827"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sp>
        <p:nvSpPr>
          <p:cNvPr id="78" name="TextBox 93">
            <a:extLst>
              <a:ext uri="{FF2B5EF4-FFF2-40B4-BE49-F238E27FC236}">
                <a16:creationId xmlns:a16="http://schemas.microsoft.com/office/drawing/2014/main" id="{4F2902C1-5E2A-C727-EE6D-B8E7870F5242}"/>
              </a:ext>
            </a:extLst>
          </p:cNvPr>
          <p:cNvSpPr txBox="1"/>
          <p:nvPr/>
        </p:nvSpPr>
        <p:spPr>
          <a:xfrm>
            <a:off x="1665862" y="4607912"/>
            <a:ext cx="1545627" cy="861774"/>
          </a:xfrm>
          <a:prstGeom prst="rect">
            <a:avLst/>
          </a:prstGeom>
          <a:noFill/>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Sensing the World</a:t>
            </a:r>
            <a:r>
              <a:rPr lang="en-AU" sz="1600" noProof="0">
                <a:solidFill>
                  <a:srgbClr val="FEF6EB"/>
                </a:solidFill>
                <a:latin typeface="Genty Sans" panose="020B0604020202020204" charset="0"/>
                <a:ea typeface="Bagel Fat One"/>
                <a:cs typeface="Bagel Fat One"/>
                <a:sym typeface="Bagel Fat One"/>
              </a:rPr>
              <a:t>: From Signals to Data</a:t>
            </a:r>
          </a:p>
        </p:txBody>
      </p:sp>
      <p:sp>
        <p:nvSpPr>
          <p:cNvPr id="79" name="TextBox 93">
            <a:extLst>
              <a:ext uri="{FF2B5EF4-FFF2-40B4-BE49-F238E27FC236}">
                <a16:creationId xmlns:a16="http://schemas.microsoft.com/office/drawing/2014/main" id="{6DBC8F37-17D9-B3D3-100A-94F46606D4EA}"/>
              </a:ext>
            </a:extLst>
          </p:cNvPr>
          <p:cNvSpPr txBox="1"/>
          <p:nvPr/>
        </p:nvSpPr>
        <p:spPr>
          <a:xfrm>
            <a:off x="6738214" y="2727721"/>
            <a:ext cx="1933192" cy="1077218"/>
          </a:xfrm>
          <a:prstGeom prst="rect">
            <a:avLst/>
          </a:prstGeom>
        </p:spPr>
        <p:txBody>
          <a:bodyPr wrap="square" lIns="0" tIns="0" rIns="0" bIns="0" rtlCol="0" anchor="t">
            <a:spAutoFit/>
          </a:bodyPr>
          <a:lstStyle/>
          <a:p>
            <a:pPr algn="ctr"/>
            <a:r>
              <a:rPr lang="en-AU" sz="1900" noProof="0">
                <a:solidFill>
                  <a:srgbClr val="FEF6EB"/>
                </a:solidFill>
                <a:latin typeface="Genty Sans" panose="020B0604020202020204" charset="0"/>
                <a:ea typeface="Bagel Fat One"/>
              </a:rPr>
              <a:t>Chat Smart, Stay Safe</a:t>
            </a:r>
            <a:r>
              <a:rPr lang="en-AU" sz="1400" noProof="0">
                <a:solidFill>
                  <a:srgbClr val="FEF6EB"/>
                </a:solidFill>
                <a:latin typeface="Genty Sans" panose="020B0604020202020204" charset="0"/>
                <a:ea typeface="Bagel Fat One"/>
              </a:rPr>
              <a:t>: </a:t>
            </a:r>
            <a:r>
              <a:rPr lang="en-AU" sz="1500" noProof="0">
                <a:solidFill>
                  <a:srgbClr val="FEF6EB"/>
                </a:solidFill>
                <a:latin typeface="Genty Sans" panose="020B0604020202020204" charset="0"/>
                <a:ea typeface="Bagel Fat One"/>
              </a:rPr>
              <a:t>Generative AI, LLMs and Digital Safety</a:t>
            </a:r>
            <a:endParaRPr lang="en-AU" sz="1500" noProof="0">
              <a:solidFill>
                <a:srgbClr val="FEF6EB"/>
              </a:solidFill>
              <a:latin typeface="Genty Sans" panose="020B0604020202020204" charset="0"/>
              <a:ea typeface="Bagel Fat One"/>
              <a:sym typeface="Bagel Fat One"/>
            </a:endParaRPr>
          </a:p>
        </p:txBody>
      </p:sp>
      <p:sp>
        <p:nvSpPr>
          <p:cNvPr id="80" name="TextBox 93">
            <a:extLst>
              <a:ext uri="{FF2B5EF4-FFF2-40B4-BE49-F238E27FC236}">
                <a16:creationId xmlns:a16="http://schemas.microsoft.com/office/drawing/2014/main" id="{4C88F53E-40E9-C446-39F7-898C93AE49DC}"/>
              </a:ext>
            </a:extLst>
          </p:cNvPr>
          <p:cNvSpPr txBox="1"/>
          <p:nvPr/>
        </p:nvSpPr>
        <p:spPr>
          <a:xfrm>
            <a:off x="5653161" y="4600217"/>
            <a:ext cx="1933190" cy="877163"/>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Design for Good</a:t>
            </a:r>
            <a:r>
              <a:rPr lang="en-AU" sz="1600" noProof="0">
                <a:solidFill>
                  <a:srgbClr val="FEF6EB"/>
                </a:solidFill>
                <a:latin typeface="Genty Sans" panose="020B0604020202020204" charset="0"/>
                <a:ea typeface="Bagel Fat One"/>
              </a:rPr>
              <a:t>: AI, Society and Sustainability</a:t>
            </a:r>
            <a:endParaRPr lang="en-AU" sz="1700" noProof="0">
              <a:solidFill>
                <a:srgbClr val="FEF6EB"/>
              </a:solidFill>
              <a:latin typeface="Genty Sans" panose="020B0604020202020204" charset="0"/>
              <a:ea typeface="Bagel Fat One"/>
              <a:sym typeface="Bagel Fat One"/>
            </a:endParaRPr>
          </a:p>
        </p:txBody>
      </p:sp>
      <p:sp>
        <p:nvSpPr>
          <p:cNvPr id="81" name="TextBox 93">
            <a:extLst>
              <a:ext uri="{FF2B5EF4-FFF2-40B4-BE49-F238E27FC236}">
                <a16:creationId xmlns:a16="http://schemas.microsoft.com/office/drawing/2014/main" id="{A38B3ED1-EDD2-951A-183F-DFC4148745F2}"/>
              </a:ext>
            </a:extLst>
          </p:cNvPr>
          <p:cNvSpPr txBox="1"/>
          <p:nvPr/>
        </p:nvSpPr>
        <p:spPr>
          <a:xfrm>
            <a:off x="7754838" y="4503665"/>
            <a:ext cx="1933192" cy="1107998"/>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Show, Tell, and Reflect</a:t>
            </a:r>
            <a:r>
              <a:rPr lang="en-AU" sz="1800" noProof="0">
                <a:solidFill>
                  <a:srgbClr val="FEF6EB"/>
                </a:solidFill>
                <a:latin typeface="Genty Sans" panose="020B0604020202020204" charset="0"/>
                <a:ea typeface="Bagel Fat One"/>
              </a:rPr>
              <a:t>: </a:t>
            </a:r>
            <a:r>
              <a:rPr lang="en-AU" sz="1600" noProof="0">
                <a:solidFill>
                  <a:srgbClr val="FEF6EB"/>
                </a:solidFill>
                <a:latin typeface="Genty Sans" panose="020B0604020202020204" charset="0"/>
                <a:ea typeface="Bagel Fat One"/>
              </a:rPr>
              <a:t>Presenting Your Robot</a:t>
            </a:r>
            <a:endParaRPr lang="en-AU" sz="1600" noProof="0">
              <a:solidFill>
                <a:srgbClr val="FEF6EB"/>
              </a:solidFill>
              <a:latin typeface="Genty Sans" panose="020B0604020202020204" charset="0"/>
              <a:ea typeface="Bagel Fat One"/>
              <a:sym typeface="Bagel Fat One"/>
            </a:endParaRPr>
          </a:p>
        </p:txBody>
      </p:sp>
      <p:sp>
        <p:nvSpPr>
          <p:cNvPr id="82" name="TextBox 93">
            <a:extLst>
              <a:ext uri="{FF2B5EF4-FFF2-40B4-BE49-F238E27FC236}">
                <a16:creationId xmlns:a16="http://schemas.microsoft.com/office/drawing/2014/main" id="{04095700-0048-F086-A059-6E7871FDF2BF}"/>
              </a:ext>
            </a:extLst>
          </p:cNvPr>
          <p:cNvSpPr txBox="1"/>
          <p:nvPr/>
        </p:nvSpPr>
        <p:spPr>
          <a:xfrm>
            <a:off x="3787946" y="4663932"/>
            <a:ext cx="1554837" cy="800219"/>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What is AI? </a:t>
            </a:r>
            <a:r>
              <a:rPr lang="en-AU" sz="1600" noProof="0">
                <a:solidFill>
                  <a:srgbClr val="FEF6EB"/>
                </a:solidFill>
                <a:latin typeface="Genty Sans" panose="020B0604020202020204" charset="0"/>
                <a:ea typeface="Bagel Fat One"/>
                <a:cs typeface="Bagel Fat One"/>
                <a:sym typeface="Bagel Fat One"/>
              </a:rPr>
              <a:t>Algorithms and Predictions</a:t>
            </a:r>
          </a:p>
        </p:txBody>
      </p:sp>
      <p:sp>
        <p:nvSpPr>
          <p:cNvPr id="83" name="TextBox 93">
            <a:extLst>
              <a:ext uri="{FF2B5EF4-FFF2-40B4-BE49-F238E27FC236}">
                <a16:creationId xmlns:a16="http://schemas.microsoft.com/office/drawing/2014/main" id="{8BEDA36D-E601-A76D-A61D-44D22322E5D7}"/>
              </a:ext>
            </a:extLst>
          </p:cNvPr>
          <p:cNvSpPr txBox="1"/>
          <p:nvPr/>
        </p:nvSpPr>
        <p:spPr>
          <a:xfrm>
            <a:off x="4811305" y="2842040"/>
            <a:ext cx="1570211" cy="800218"/>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Ethics of AI</a:t>
            </a:r>
            <a:r>
              <a:rPr lang="en-AU" sz="1600" noProof="0">
                <a:solidFill>
                  <a:srgbClr val="FEF6EB"/>
                </a:solidFill>
                <a:latin typeface="Genty Sans" panose="020B0604020202020204" charset="0"/>
                <a:ea typeface="Bagel Fat One"/>
              </a:rPr>
              <a:t>: Bias, Fairness   and Impact</a:t>
            </a:r>
            <a:endParaRPr lang="en-AU" sz="1600" noProof="0">
              <a:solidFill>
                <a:srgbClr val="FEF6EB"/>
              </a:solidFill>
              <a:latin typeface="Genty Sans" panose="020B0604020202020204" charset="0"/>
              <a:ea typeface="Bagel Fat One"/>
              <a:sym typeface="Bagel Fat One"/>
            </a:endParaRPr>
          </a:p>
        </p:txBody>
      </p:sp>
      <p:sp>
        <p:nvSpPr>
          <p:cNvPr id="84" name="TextBox 93">
            <a:extLst>
              <a:ext uri="{FF2B5EF4-FFF2-40B4-BE49-F238E27FC236}">
                <a16:creationId xmlns:a16="http://schemas.microsoft.com/office/drawing/2014/main" id="{091CB9B6-7266-DF39-5666-4DE9A0F436B8}"/>
              </a:ext>
            </a:extLst>
          </p:cNvPr>
          <p:cNvSpPr txBox="1"/>
          <p:nvPr/>
        </p:nvSpPr>
        <p:spPr>
          <a:xfrm>
            <a:off x="2697746" y="2786697"/>
            <a:ext cx="1649252" cy="923330"/>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Coding (with) Blossom</a:t>
            </a:r>
            <a:endParaRPr lang="en-AU" sz="2000" noProof="0">
              <a:solidFill>
                <a:srgbClr val="FEF6EB"/>
              </a:solidFill>
              <a:latin typeface="Genty Sans" panose="020B0604020202020204" charset="0"/>
              <a:ea typeface="Bagel Fat One"/>
              <a:sym typeface="Bagel Fat One"/>
            </a:endParaRPr>
          </a:p>
        </p:txBody>
      </p:sp>
      <p:sp>
        <p:nvSpPr>
          <p:cNvPr id="85" name="TextBox 93">
            <a:extLst>
              <a:ext uri="{FF2B5EF4-FFF2-40B4-BE49-F238E27FC236}">
                <a16:creationId xmlns:a16="http://schemas.microsoft.com/office/drawing/2014/main" id="{7CB8EED8-F881-37E3-C88D-586CEBE3CA6F}"/>
              </a:ext>
            </a:extLst>
          </p:cNvPr>
          <p:cNvSpPr txBox="1"/>
          <p:nvPr/>
        </p:nvSpPr>
        <p:spPr>
          <a:xfrm>
            <a:off x="482269" y="2879686"/>
            <a:ext cx="1913449" cy="800219"/>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Meet Blossom</a:t>
            </a:r>
            <a:r>
              <a:rPr lang="en-AU" sz="1600" noProof="0">
                <a:solidFill>
                  <a:srgbClr val="FEF6EB"/>
                </a:solidFill>
                <a:latin typeface="Genty Sans" panose="020B0604020202020204" charset="0"/>
                <a:ea typeface="Bagel Fat One"/>
                <a:cs typeface="Bagel Fat One"/>
                <a:sym typeface="Bagel Fat One"/>
              </a:rPr>
              <a:t>:  An Introduction to Social Robots</a:t>
            </a:r>
          </a:p>
        </p:txBody>
      </p:sp>
      <p:grpSp>
        <p:nvGrpSpPr>
          <p:cNvPr id="86" name="Group 85">
            <a:extLst>
              <a:ext uri="{FF2B5EF4-FFF2-40B4-BE49-F238E27FC236}">
                <a16:creationId xmlns:a16="http://schemas.microsoft.com/office/drawing/2014/main" id="{AB17BA1F-0C68-EB09-EF50-92CF85A37A2E}"/>
              </a:ext>
            </a:extLst>
          </p:cNvPr>
          <p:cNvGrpSpPr/>
          <p:nvPr/>
        </p:nvGrpSpPr>
        <p:grpSpPr>
          <a:xfrm>
            <a:off x="1942491" y="1903623"/>
            <a:ext cx="7030059" cy="664137"/>
            <a:chOff x="894618" y="5708126"/>
            <a:chExt cx="7114017" cy="664137"/>
          </a:xfrm>
          <a:gradFill flip="none" rotWithShape="1">
            <a:gsLst>
              <a:gs pos="67000">
                <a:srgbClr val="657736"/>
              </a:gs>
              <a:gs pos="60000">
                <a:srgbClr val="C98769"/>
              </a:gs>
              <a:gs pos="42000">
                <a:srgbClr val="C98769"/>
              </a:gs>
              <a:gs pos="29000">
                <a:srgbClr val="EDB64A"/>
              </a:gs>
            </a:gsLst>
            <a:lin ang="0" scaled="1"/>
            <a:tileRect/>
          </a:gradFill>
        </p:grpSpPr>
        <p:sp>
          <p:nvSpPr>
            <p:cNvPr id="87" name="Rectangle: Rounded Corners 86">
              <a:extLst>
                <a:ext uri="{FF2B5EF4-FFF2-40B4-BE49-F238E27FC236}">
                  <a16:creationId xmlns:a16="http://schemas.microsoft.com/office/drawing/2014/main" id="{7D85C1C0-0C71-5CE0-FE22-938E43522AED}"/>
                </a:ext>
              </a:extLst>
            </p:cNvPr>
            <p:cNvSpPr/>
            <p:nvPr/>
          </p:nvSpPr>
          <p:spPr>
            <a:xfrm rot="16200000">
              <a:off x="4119558" y="2483186"/>
              <a:ext cx="664137" cy="7114017"/>
            </a:xfrm>
            <a:prstGeom prst="roundRect">
              <a:avLst>
                <a:gd name="adj" fmla="val 50000"/>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Genty Sans" panose="020B0604020202020204" charset="0"/>
              </a:endParaRPr>
            </a:p>
          </p:txBody>
        </p:sp>
        <p:sp>
          <p:nvSpPr>
            <p:cNvPr id="88" name="TextBox 91">
              <a:extLst>
                <a:ext uri="{FF2B5EF4-FFF2-40B4-BE49-F238E27FC236}">
                  <a16:creationId xmlns:a16="http://schemas.microsoft.com/office/drawing/2014/main" id="{78D4A5FA-4F64-257C-2978-E86FA1037F19}"/>
                </a:ext>
              </a:extLst>
            </p:cNvPr>
            <p:cNvSpPr txBox="1"/>
            <p:nvPr/>
          </p:nvSpPr>
          <p:spPr>
            <a:xfrm>
              <a:off x="1130320" y="5948480"/>
              <a:ext cx="2631157"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Understanding AI</a:t>
              </a:r>
            </a:p>
          </p:txBody>
        </p:sp>
        <p:sp>
          <p:nvSpPr>
            <p:cNvPr id="89" name="TextBox 91">
              <a:extLst>
                <a:ext uri="{FF2B5EF4-FFF2-40B4-BE49-F238E27FC236}">
                  <a16:creationId xmlns:a16="http://schemas.microsoft.com/office/drawing/2014/main" id="{A8D1DC5C-68F2-B9AE-1BF5-33B75FC084CB}"/>
                </a:ext>
              </a:extLst>
            </p:cNvPr>
            <p:cNvSpPr txBox="1"/>
            <p:nvPr/>
          </p:nvSpPr>
          <p:spPr>
            <a:xfrm>
              <a:off x="5469774" y="5948480"/>
              <a:ext cx="2234121"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Evaluating AI</a:t>
              </a:r>
            </a:p>
          </p:txBody>
        </p:sp>
        <p:sp>
          <p:nvSpPr>
            <p:cNvPr id="90" name="TextBox 91">
              <a:extLst>
                <a:ext uri="{FF2B5EF4-FFF2-40B4-BE49-F238E27FC236}">
                  <a16:creationId xmlns:a16="http://schemas.microsoft.com/office/drawing/2014/main" id="{6AAA0378-A1AD-001F-9B7F-38493E792F43}"/>
                </a:ext>
              </a:extLst>
            </p:cNvPr>
            <p:cNvSpPr txBox="1"/>
            <p:nvPr/>
          </p:nvSpPr>
          <p:spPr>
            <a:xfrm>
              <a:off x="3779181" y="5954697"/>
              <a:ext cx="1549679" cy="237244"/>
            </a:xfrm>
            <a:prstGeom prst="rect">
              <a:avLst/>
            </a:prstGeom>
            <a:grpFill/>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Using AI</a:t>
              </a:r>
            </a:p>
          </p:txBody>
        </p:sp>
      </p:grpSp>
      <p:sp>
        <p:nvSpPr>
          <p:cNvPr id="91" name="Rectangle: Rounded Corners 90">
            <a:extLst>
              <a:ext uri="{FF2B5EF4-FFF2-40B4-BE49-F238E27FC236}">
                <a16:creationId xmlns:a16="http://schemas.microsoft.com/office/drawing/2014/main" id="{27966C7A-EC9D-3057-224B-C71610BF2156}"/>
              </a:ext>
            </a:extLst>
          </p:cNvPr>
          <p:cNvSpPr/>
          <p:nvPr/>
        </p:nvSpPr>
        <p:spPr>
          <a:xfrm rot="16200000">
            <a:off x="4716370" y="1837388"/>
            <a:ext cx="635188" cy="8448672"/>
          </a:xfrm>
          <a:prstGeom prst="roundRect">
            <a:avLst>
              <a:gd name="adj" fmla="val 50000"/>
            </a:avLst>
          </a:prstGeom>
          <a:gradFill>
            <a:gsLst>
              <a:gs pos="49000">
                <a:srgbClr val="B5C9B3"/>
              </a:gs>
              <a:gs pos="54000">
                <a:srgbClr val="D4B4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Genty Sans" panose="020B0604020202020204" charset="0"/>
            </a:endParaRPr>
          </a:p>
        </p:txBody>
      </p:sp>
      <p:sp>
        <p:nvSpPr>
          <p:cNvPr id="92" name="TextBox 91">
            <a:extLst>
              <a:ext uri="{FF2B5EF4-FFF2-40B4-BE49-F238E27FC236}">
                <a16:creationId xmlns:a16="http://schemas.microsoft.com/office/drawing/2014/main" id="{B2B88F3D-65F3-CF46-4980-D8231E115D47}"/>
              </a:ext>
            </a:extLst>
          </p:cNvPr>
          <p:cNvSpPr txBox="1"/>
          <p:nvPr/>
        </p:nvSpPr>
        <p:spPr>
          <a:xfrm>
            <a:off x="1665862" y="5984391"/>
            <a:ext cx="2234121" cy="237244"/>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Building Blossom</a:t>
            </a:r>
          </a:p>
        </p:txBody>
      </p:sp>
      <p:sp>
        <p:nvSpPr>
          <p:cNvPr id="93" name="TextBox 91">
            <a:extLst>
              <a:ext uri="{FF2B5EF4-FFF2-40B4-BE49-F238E27FC236}">
                <a16:creationId xmlns:a16="http://schemas.microsoft.com/office/drawing/2014/main" id="{8F96D1F0-9C61-603B-EB46-208F35231D1F}"/>
              </a:ext>
            </a:extLst>
          </p:cNvPr>
          <p:cNvSpPr txBox="1"/>
          <p:nvPr/>
        </p:nvSpPr>
        <p:spPr>
          <a:xfrm>
            <a:off x="6146398" y="5904090"/>
            <a:ext cx="2234121" cy="468077"/>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Interacting with Blossom</a:t>
            </a:r>
          </a:p>
        </p:txBody>
      </p:sp>
      <p:sp>
        <p:nvSpPr>
          <p:cNvPr id="94" name="TextBox 90">
            <a:extLst>
              <a:ext uri="{FF2B5EF4-FFF2-40B4-BE49-F238E27FC236}">
                <a16:creationId xmlns:a16="http://schemas.microsoft.com/office/drawing/2014/main" id="{35DD774E-256B-19D4-2FE2-8FA23225A99F}"/>
              </a:ext>
            </a:extLst>
          </p:cNvPr>
          <p:cNvSpPr txBox="1"/>
          <p:nvPr/>
        </p:nvSpPr>
        <p:spPr>
          <a:xfrm>
            <a:off x="921471" y="6380321"/>
            <a:ext cx="8266198" cy="483466"/>
          </a:xfrm>
          <a:prstGeom prst="rect">
            <a:avLst/>
          </a:prstGeom>
        </p:spPr>
        <p:txBody>
          <a:bodyPr wrap="square" lIns="0" tIns="0" rIns="0" bIns="0" rtlCol="0" anchor="t">
            <a:spAutoFit/>
          </a:bodyPr>
          <a:lstStyle/>
          <a:p>
            <a:pPr algn="ctr">
              <a:lnSpc>
                <a:spcPts val="4077"/>
              </a:lnSpc>
            </a:pPr>
            <a:r>
              <a:rPr lang="en-AU" sz="2912" spc="233" noProof="0">
                <a:solidFill>
                  <a:schemeClr val="bg1">
                    <a:lumMod val="50000"/>
                  </a:schemeClr>
                </a:solidFill>
                <a:latin typeface="Genty Sans" panose="020B0604020202020204" charset="0"/>
                <a:ea typeface="Bagel Fat One"/>
                <a:cs typeface="Bagel Fat One"/>
                <a:sym typeface="Bagel Fat One"/>
              </a:rPr>
              <a:t>Social Robotics</a:t>
            </a:r>
          </a:p>
        </p:txBody>
      </p:sp>
      <p:sp>
        <p:nvSpPr>
          <p:cNvPr id="95" name="TextBox 90">
            <a:extLst>
              <a:ext uri="{FF2B5EF4-FFF2-40B4-BE49-F238E27FC236}">
                <a16:creationId xmlns:a16="http://schemas.microsoft.com/office/drawing/2014/main" id="{9FAFC689-D580-61BE-33DB-A937266248DE}"/>
              </a:ext>
            </a:extLst>
          </p:cNvPr>
          <p:cNvSpPr txBox="1"/>
          <p:nvPr/>
        </p:nvSpPr>
        <p:spPr>
          <a:xfrm>
            <a:off x="895607" y="1407237"/>
            <a:ext cx="8292062" cy="483466"/>
          </a:xfrm>
          <a:prstGeom prst="rect">
            <a:avLst/>
          </a:prstGeom>
        </p:spPr>
        <p:txBody>
          <a:bodyPr wrap="square" lIns="0" tIns="0" rIns="0" bIns="0" rtlCol="0" anchor="t">
            <a:spAutoFit/>
          </a:bodyPr>
          <a:lstStyle/>
          <a:p>
            <a:pPr algn="ctr">
              <a:lnSpc>
                <a:spcPts val="4077"/>
              </a:lnSpc>
            </a:pPr>
            <a:r>
              <a:rPr lang="en-AU" sz="2912" spc="233" noProof="0">
                <a:solidFill>
                  <a:schemeClr val="bg1">
                    <a:lumMod val="50000"/>
                  </a:schemeClr>
                </a:solidFill>
                <a:latin typeface="Genty Sans" panose="020B0604020202020204" charset="0"/>
                <a:ea typeface="Bagel Fat One"/>
                <a:cs typeface="Bagel Fat One"/>
                <a:sym typeface="Bagel Fat One"/>
              </a:rPr>
              <a:t>Artificial Intelligence</a:t>
            </a:r>
          </a:p>
        </p:txBody>
      </p:sp>
    </p:spTree>
    <p:extLst>
      <p:ext uri="{BB962C8B-B14F-4D97-AF65-F5344CB8AC3E}">
        <p14:creationId xmlns:p14="http://schemas.microsoft.com/office/powerpoint/2010/main" val="3251816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17499-ACFC-F4CC-6C32-66B90607BF46}"/>
            </a:ext>
          </a:extLst>
        </p:cNvPr>
        <p:cNvGrpSpPr/>
        <p:nvPr/>
      </p:nvGrpSpPr>
      <p:grpSpPr>
        <a:xfrm>
          <a:off x="0" y="0"/>
          <a:ext cx="0" cy="0"/>
          <a:chOff x="0" y="0"/>
          <a:chExt cx="0" cy="0"/>
        </a:xfrm>
      </p:grpSpPr>
      <p:sp>
        <p:nvSpPr>
          <p:cNvPr id="103" name="Rectangle: Rounded Corners 102">
            <a:extLst>
              <a:ext uri="{FF2B5EF4-FFF2-40B4-BE49-F238E27FC236}">
                <a16:creationId xmlns:a16="http://schemas.microsoft.com/office/drawing/2014/main" id="{77A598BD-C24E-FE07-3DF0-9DB45E9ACCE1}"/>
              </a:ext>
            </a:extLst>
          </p:cNvPr>
          <p:cNvSpPr/>
          <p:nvPr/>
        </p:nvSpPr>
        <p:spPr>
          <a:xfrm rot="16200000">
            <a:off x="4709072" y="2269029"/>
            <a:ext cx="664137" cy="8293057"/>
          </a:xfrm>
          <a:prstGeom prst="roundRect">
            <a:avLst>
              <a:gd name="adj" fmla="val 50000"/>
            </a:avLst>
          </a:prstGeom>
          <a:gradFill>
            <a:gsLst>
              <a:gs pos="49000">
                <a:srgbClr val="B5C9B3"/>
              </a:gs>
              <a:gs pos="54000">
                <a:srgbClr val="D4B46C"/>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Genty Sans" panose="020B0604020202020204" charset="0"/>
            </a:endParaRPr>
          </a:p>
        </p:txBody>
      </p:sp>
      <p:sp>
        <p:nvSpPr>
          <p:cNvPr id="2" name="Slide Number Placeholder 1">
            <a:extLst>
              <a:ext uri="{FF2B5EF4-FFF2-40B4-BE49-F238E27FC236}">
                <a16:creationId xmlns:a16="http://schemas.microsoft.com/office/drawing/2014/main" id="{6C6441DB-2E26-72DF-1D31-AE1FA12D84BE}"/>
              </a:ext>
            </a:extLst>
          </p:cNvPr>
          <p:cNvSpPr>
            <a:spLocks noGrp="1"/>
          </p:cNvSpPr>
          <p:nvPr>
            <p:ph type="sldNum" sz="quarter" idx="12"/>
          </p:nvPr>
        </p:nvSpPr>
        <p:spPr/>
        <p:txBody>
          <a:bodyPr/>
          <a:lstStyle/>
          <a:p>
            <a:fld id="{B6F15528-21DE-4FAA-801E-634DDDAF4B2B}" type="slidenum">
              <a:rPr lang="en-AU" noProof="0" smtClean="0"/>
              <a:pPr/>
              <a:t>16</a:t>
            </a:fld>
            <a:endParaRPr lang="en-AU" noProof="0"/>
          </a:p>
        </p:txBody>
      </p:sp>
      <p:sp>
        <p:nvSpPr>
          <p:cNvPr id="3" name="Text Placeholder 2">
            <a:extLst>
              <a:ext uri="{FF2B5EF4-FFF2-40B4-BE49-F238E27FC236}">
                <a16:creationId xmlns:a16="http://schemas.microsoft.com/office/drawing/2014/main" id="{43338A5F-7E0D-8C1D-69FB-3ECADD5F987F}"/>
              </a:ext>
            </a:extLst>
          </p:cNvPr>
          <p:cNvSpPr>
            <a:spLocks noGrp="1"/>
          </p:cNvSpPr>
          <p:nvPr>
            <p:ph type="body" sz="quarter" idx="13"/>
          </p:nvPr>
        </p:nvSpPr>
        <p:spPr>
          <a:xfrm>
            <a:off x="489396" y="539711"/>
            <a:ext cx="5505450" cy="952500"/>
          </a:xfrm>
        </p:spPr>
        <p:txBody>
          <a:bodyPr/>
          <a:lstStyle/>
          <a:p>
            <a:r>
              <a:rPr lang="en-AU" noProof="0"/>
              <a:t>Program Overview</a:t>
            </a:r>
          </a:p>
        </p:txBody>
      </p:sp>
      <p:sp>
        <p:nvSpPr>
          <p:cNvPr id="5" name="TextBox 40">
            <a:extLst>
              <a:ext uri="{FF2B5EF4-FFF2-40B4-BE49-F238E27FC236}">
                <a16:creationId xmlns:a16="http://schemas.microsoft.com/office/drawing/2014/main" id="{6B3B3A84-C90D-B7AF-113D-198A5B2CC55D}"/>
              </a:ext>
            </a:extLst>
          </p:cNvPr>
          <p:cNvSpPr txBox="1"/>
          <p:nvPr/>
        </p:nvSpPr>
        <p:spPr>
          <a:xfrm rot="16200000">
            <a:off x="568493" y="2340855"/>
            <a:ext cx="2340703"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6" name="TextBox 94">
            <a:extLst>
              <a:ext uri="{FF2B5EF4-FFF2-40B4-BE49-F238E27FC236}">
                <a16:creationId xmlns:a16="http://schemas.microsoft.com/office/drawing/2014/main" id="{C29C9230-FD48-C4DF-0D5B-67B581B00F31}"/>
              </a:ext>
            </a:extLst>
          </p:cNvPr>
          <p:cNvSpPr txBox="1"/>
          <p:nvPr/>
        </p:nvSpPr>
        <p:spPr>
          <a:xfrm rot="16200000">
            <a:off x="693420" y="2722149"/>
            <a:ext cx="2024690" cy="153888"/>
          </a:xfrm>
          <a:prstGeom prst="rect">
            <a:avLst/>
          </a:prstGeom>
        </p:spPr>
        <p:txBody>
          <a:bodyPr lIns="0" tIns="0" rIns="0" bIns="0" rtlCol="0" anchor="t">
            <a:spAutoFit/>
          </a:bodyPr>
          <a:lstStyle/>
          <a:p>
            <a:pPr>
              <a:lnSpc>
                <a:spcPts val="1246"/>
              </a:lnSpc>
            </a:pPr>
            <a:endParaRPr lang="en-AU" sz="1000" noProof="0">
              <a:solidFill>
                <a:srgbClr val="FEF6EB"/>
              </a:solidFill>
              <a:latin typeface="Genty Sans" panose="020B0604020202020204" charset="0"/>
              <a:ea typeface="Genty Sans"/>
              <a:cs typeface="Genty Sans"/>
              <a:sym typeface="Genty Sans"/>
            </a:endParaRPr>
          </a:p>
        </p:txBody>
      </p:sp>
      <p:sp>
        <p:nvSpPr>
          <p:cNvPr id="7" name="TextBox 40">
            <a:extLst>
              <a:ext uri="{FF2B5EF4-FFF2-40B4-BE49-F238E27FC236}">
                <a16:creationId xmlns:a16="http://schemas.microsoft.com/office/drawing/2014/main" id="{80798BE6-06FC-23DB-7031-5E47EE7DB730}"/>
              </a:ext>
            </a:extLst>
          </p:cNvPr>
          <p:cNvSpPr txBox="1"/>
          <p:nvPr/>
        </p:nvSpPr>
        <p:spPr>
          <a:xfrm>
            <a:off x="2860249" y="1805935"/>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sp>
        <p:nvSpPr>
          <p:cNvPr id="8" name="TextBox 40">
            <a:extLst>
              <a:ext uri="{FF2B5EF4-FFF2-40B4-BE49-F238E27FC236}">
                <a16:creationId xmlns:a16="http://schemas.microsoft.com/office/drawing/2014/main" id="{3D69DFFB-BBDF-0134-D77F-FF4286892022}"/>
              </a:ext>
            </a:extLst>
          </p:cNvPr>
          <p:cNvSpPr txBox="1"/>
          <p:nvPr/>
        </p:nvSpPr>
        <p:spPr>
          <a:xfrm>
            <a:off x="3904249" y="1805934"/>
            <a:ext cx="1933192" cy="1013358"/>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nvGrpSpPr>
          <p:cNvPr id="9" name="Group 8">
            <a:extLst>
              <a:ext uri="{FF2B5EF4-FFF2-40B4-BE49-F238E27FC236}">
                <a16:creationId xmlns:a16="http://schemas.microsoft.com/office/drawing/2014/main" id="{61DF719A-CF30-F634-1CE9-6D0F5EA6A920}"/>
              </a:ext>
            </a:extLst>
          </p:cNvPr>
          <p:cNvGrpSpPr/>
          <p:nvPr/>
        </p:nvGrpSpPr>
        <p:grpSpPr>
          <a:xfrm>
            <a:off x="1468692" y="3453139"/>
            <a:ext cx="8230795" cy="1134000"/>
            <a:chOff x="1468692" y="2556822"/>
            <a:chExt cx="8230795" cy="1134000"/>
          </a:xfrm>
        </p:grpSpPr>
        <p:sp>
          <p:nvSpPr>
            <p:cNvPr id="10" name="Freeform 39">
              <a:extLst>
                <a:ext uri="{FF2B5EF4-FFF2-40B4-BE49-F238E27FC236}">
                  <a16:creationId xmlns:a16="http://schemas.microsoft.com/office/drawing/2014/main" id="{5933D32B-9353-7EF1-F36D-5336DD43D897}"/>
                </a:ext>
              </a:extLst>
            </p:cNvPr>
            <p:cNvSpPr/>
            <p:nvPr/>
          </p:nvSpPr>
          <p:spPr>
            <a:xfrm>
              <a:off x="1468692" y="2556822"/>
              <a:ext cx="1933190"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1" name="Freeform 39">
              <a:extLst>
                <a:ext uri="{FF2B5EF4-FFF2-40B4-BE49-F238E27FC236}">
                  <a16:creationId xmlns:a16="http://schemas.microsoft.com/office/drawing/2014/main" id="{2BB6C70C-9506-3335-AE29-CA0171859C74}"/>
                </a:ext>
              </a:extLst>
            </p:cNvPr>
            <p:cNvSpPr/>
            <p:nvPr/>
          </p:nvSpPr>
          <p:spPr>
            <a:xfrm>
              <a:off x="3578296" y="255682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grpSp>
          <p:nvGrpSpPr>
            <p:cNvPr id="12" name="Group 38">
              <a:extLst>
                <a:ext uri="{FF2B5EF4-FFF2-40B4-BE49-F238E27FC236}">
                  <a16:creationId xmlns:a16="http://schemas.microsoft.com/office/drawing/2014/main" id="{232D7E3C-B129-D741-1F76-CE954C934995}"/>
                </a:ext>
              </a:extLst>
            </p:cNvPr>
            <p:cNvGrpSpPr/>
            <p:nvPr/>
          </p:nvGrpSpPr>
          <p:grpSpPr>
            <a:xfrm>
              <a:off x="5649174" y="2556822"/>
              <a:ext cx="1933192" cy="1134000"/>
              <a:chOff x="0" y="0"/>
              <a:chExt cx="2337229" cy="964229"/>
            </a:xfrm>
          </p:grpSpPr>
          <p:sp>
            <p:nvSpPr>
              <p:cNvPr id="16" name="Freeform 39">
                <a:extLst>
                  <a:ext uri="{FF2B5EF4-FFF2-40B4-BE49-F238E27FC236}">
                    <a16:creationId xmlns:a16="http://schemas.microsoft.com/office/drawing/2014/main" id="{3AEA9D25-0323-F278-C600-DF303B377A61}"/>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7" name="TextBox 40">
                <a:extLst>
                  <a:ext uri="{FF2B5EF4-FFF2-40B4-BE49-F238E27FC236}">
                    <a16:creationId xmlns:a16="http://schemas.microsoft.com/office/drawing/2014/main" id="{6D725FF1-DA94-50E4-88E6-43FEB208AF7F}"/>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13" name="Group 38">
              <a:extLst>
                <a:ext uri="{FF2B5EF4-FFF2-40B4-BE49-F238E27FC236}">
                  <a16:creationId xmlns:a16="http://schemas.microsoft.com/office/drawing/2014/main" id="{2FD9D687-7609-0525-AFD9-9922CCD5143B}"/>
                </a:ext>
              </a:extLst>
            </p:cNvPr>
            <p:cNvGrpSpPr/>
            <p:nvPr/>
          </p:nvGrpSpPr>
          <p:grpSpPr>
            <a:xfrm>
              <a:off x="7766295" y="2556822"/>
              <a:ext cx="1933192" cy="1134000"/>
              <a:chOff x="0" y="0"/>
              <a:chExt cx="2337229" cy="964229"/>
            </a:xfrm>
          </p:grpSpPr>
          <p:sp>
            <p:nvSpPr>
              <p:cNvPr id="14" name="Freeform 39">
                <a:extLst>
                  <a:ext uri="{FF2B5EF4-FFF2-40B4-BE49-F238E27FC236}">
                    <a16:creationId xmlns:a16="http://schemas.microsoft.com/office/drawing/2014/main" id="{3DBE75FC-9736-7572-FF19-B06EE260D1C3}"/>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C98769"/>
              </a:solidFill>
            </p:spPr>
            <p:txBody>
              <a:bodyPr/>
              <a:lstStyle/>
              <a:p>
                <a:endParaRPr lang="en-AU" sz="800" noProof="0">
                  <a:latin typeface="Genty Sans" panose="020B0604020202020204" charset="0"/>
                </a:endParaRPr>
              </a:p>
            </p:txBody>
          </p:sp>
          <p:sp>
            <p:nvSpPr>
              <p:cNvPr id="15" name="TextBox 40">
                <a:extLst>
                  <a:ext uri="{FF2B5EF4-FFF2-40B4-BE49-F238E27FC236}">
                    <a16:creationId xmlns:a16="http://schemas.microsoft.com/office/drawing/2014/main" id="{ECD70856-1F01-E571-FFD2-B4DE660CFEC3}"/>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grpSp>
        <p:nvGrpSpPr>
          <p:cNvPr id="18" name="Group 17">
            <a:extLst>
              <a:ext uri="{FF2B5EF4-FFF2-40B4-BE49-F238E27FC236}">
                <a16:creationId xmlns:a16="http://schemas.microsoft.com/office/drawing/2014/main" id="{6EE4A1B0-6206-6415-5360-C1CC3CFD2193}"/>
              </a:ext>
            </a:extLst>
          </p:cNvPr>
          <p:cNvGrpSpPr/>
          <p:nvPr/>
        </p:nvGrpSpPr>
        <p:grpSpPr>
          <a:xfrm>
            <a:off x="455116" y="1604107"/>
            <a:ext cx="9259226" cy="1190011"/>
            <a:chOff x="455116" y="4279894"/>
            <a:chExt cx="9259226" cy="1190011"/>
          </a:xfrm>
        </p:grpSpPr>
        <p:sp>
          <p:nvSpPr>
            <p:cNvPr id="19" name="Freeform 39">
              <a:extLst>
                <a:ext uri="{FF2B5EF4-FFF2-40B4-BE49-F238E27FC236}">
                  <a16:creationId xmlns:a16="http://schemas.microsoft.com/office/drawing/2014/main" id="{D4D5893B-2331-B35E-5FBC-D770C38B3711}"/>
                </a:ext>
              </a:extLst>
            </p:cNvPr>
            <p:cNvSpPr/>
            <p:nvPr/>
          </p:nvSpPr>
          <p:spPr>
            <a:xfrm>
              <a:off x="2542857"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nvGrpSpPr>
            <p:cNvPr id="20" name="Group 38">
              <a:extLst>
                <a:ext uri="{FF2B5EF4-FFF2-40B4-BE49-F238E27FC236}">
                  <a16:creationId xmlns:a16="http://schemas.microsoft.com/office/drawing/2014/main" id="{AE423733-B9BF-CE31-FACA-5BA88034A915}"/>
                </a:ext>
              </a:extLst>
            </p:cNvPr>
            <p:cNvGrpSpPr/>
            <p:nvPr/>
          </p:nvGrpSpPr>
          <p:grpSpPr>
            <a:xfrm>
              <a:off x="4618188" y="4335902"/>
              <a:ext cx="1933192" cy="1134000"/>
              <a:chOff x="0" y="0"/>
              <a:chExt cx="2337229" cy="964229"/>
            </a:xfrm>
          </p:grpSpPr>
          <p:sp>
            <p:nvSpPr>
              <p:cNvPr id="26" name="Freeform 39">
                <a:extLst>
                  <a:ext uri="{FF2B5EF4-FFF2-40B4-BE49-F238E27FC236}">
                    <a16:creationId xmlns:a16="http://schemas.microsoft.com/office/drawing/2014/main" id="{44A3A412-719D-7206-B530-9C306457FD48}"/>
                  </a:ext>
                </a:extLst>
              </p:cNvPr>
              <p:cNvSpPr/>
              <p:nvPr/>
            </p:nvSpPr>
            <p:spPr>
              <a:xfrm>
                <a:off x="0" y="0"/>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7" name="TextBox 40">
                <a:extLst>
                  <a:ext uri="{FF2B5EF4-FFF2-40B4-BE49-F238E27FC236}">
                    <a16:creationId xmlns:a16="http://schemas.microsoft.com/office/drawing/2014/main" id="{6290674A-A0DB-7540-F767-C27EC39615E3}"/>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grpSp>
          <p:nvGrpSpPr>
            <p:cNvPr id="21" name="Group 38">
              <a:extLst>
                <a:ext uri="{FF2B5EF4-FFF2-40B4-BE49-F238E27FC236}">
                  <a16:creationId xmlns:a16="http://schemas.microsoft.com/office/drawing/2014/main" id="{D63BE328-83E8-435E-4A70-496029B45625}"/>
                </a:ext>
              </a:extLst>
            </p:cNvPr>
            <p:cNvGrpSpPr/>
            <p:nvPr/>
          </p:nvGrpSpPr>
          <p:grpSpPr>
            <a:xfrm>
              <a:off x="6715532" y="4279894"/>
              <a:ext cx="1933192" cy="1190011"/>
              <a:chOff x="0" y="-47625"/>
              <a:chExt cx="2337229" cy="1011854"/>
            </a:xfrm>
          </p:grpSpPr>
          <p:sp>
            <p:nvSpPr>
              <p:cNvPr id="24" name="Freeform 39">
                <a:extLst>
                  <a:ext uri="{FF2B5EF4-FFF2-40B4-BE49-F238E27FC236}">
                    <a16:creationId xmlns:a16="http://schemas.microsoft.com/office/drawing/2014/main" id="{B6E127C1-D2EC-EE3C-F814-172CD25AF0CB}"/>
                  </a:ext>
                </a:extLst>
              </p:cNvPr>
              <p:cNvSpPr/>
              <p:nvPr/>
            </p:nvSpPr>
            <p:spPr>
              <a:xfrm>
                <a:off x="0" y="-1"/>
                <a:ext cx="2337229" cy="964229"/>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sp>
            <p:nvSpPr>
              <p:cNvPr id="25" name="TextBox 40">
                <a:extLst>
                  <a:ext uri="{FF2B5EF4-FFF2-40B4-BE49-F238E27FC236}">
                    <a16:creationId xmlns:a16="http://schemas.microsoft.com/office/drawing/2014/main" id="{41B721FD-B945-816E-225F-E27B0B16ED50}"/>
                  </a:ext>
                </a:extLst>
              </p:cNvPr>
              <p:cNvSpPr txBox="1"/>
              <p:nvPr/>
            </p:nvSpPr>
            <p:spPr>
              <a:xfrm>
                <a:off x="0" y="-47625"/>
                <a:ext cx="2337229" cy="1011854"/>
              </a:xfrm>
              <a:prstGeom prst="rect">
                <a:avLst/>
              </a:prstGeom>
            </p:spPr>
            <p:txBody>
              <a:bodyPr lIns="26416" tIns="26416" rIns="26416" bIns="26416" rtlCol="0" anchor="ctr"/>
              <a:lstStyle/>
              <a:p>
                <a:pPr algn="ctr">
                  <a:lnSpc>
                    <a:spcPts val="1529"/>
                  </a:lnSpc>
                </a:pPr>
                <a:endParaRPr lang="en-AU" sz="800" noProof="0">
                  <a:latin typeface="Genty Sans" panose="020B0604020202020204" charset="0"/>
                </a:endParaRPr>
              </a:p>
            </p:txBody>
          </p:sp>
        </p:grpSp>
        <p:sp>
          <p:nvSpPr>
            <p:cNvPr id="22" name="TextBox 19">
              <a:extLst>
                <a:ext uri="{FF2B5EF4-FFF2-40B4-BE49-F238E27FC236}">
                  <a16:creationId xmlns:a16="http://schemas.microsoft.com/office/drawing/2014/main" id="{C0DC1002-12D2-207C-2443-B04D73775AEE}"/>
                </a:ext>
              </a:extLst>
            </p:cNvPr>
            <p:cNvSpPr txBox="1"/>
            <p:nvPr/>
          </p:nvSpPr>
          <p:spPr>
            <a:xfrm rot="10800000">
              <a:off x="8975819" y="5197057"/>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23" name="Freeform 39">
              <a:extLst>
                <a:ext uri="{FF2B5EF4-FFF2-40B4-BE49-F238E27FC236}">
                  <a16:creationId xmlns:a16="http://schemas.microsoft.com/office/drawing/2014/main" id="{37908731-31CA-B12F-2C5C-415D6937A190}"/>
                </a:ext>
              </a:extLst>
            </p:cNvPr>
            <p:cNvSpPr/>
            <p:nvPr/>
          </p:nvSpPr>
          <p:spPr>
            <a:xfrm>
              <a:off x="455116" y="4335902"/>
              <a:ext cx="1933192" cy="1134000"/>
            </a:xfrm>
            <a:custGeom>
              <a:avLst/>
              <a:gdLst/>
              <a:ahLst/>
              <a:cxnLst/>
              <a:rect l="l" t="t" r="r" b="b"/>
              <a:pathLst>
                <a:path w="2337229" h="964229">
                  <a:moveTo>
                    <a:pt x="79116" y="0"/>
                  </a:moveTo>
                  <a:lnTo>
                    <a:pt x="2258113" y="0"/>
                  </a:lnTo>
                  <a:cubicBezTo>
                    <a:pt x="2301808" y="0"/>
                    <a:pt x="2337229" y="35421"/>
                    <a:pt x="2337229" y="79116"/>
                  </a:cubicBezTo>
                  <a:lnTo>
                    <a:pt x="2337229" y="885113"/>
                  </a:lnTo>
                  <a:cubicBezTo>
                    <a:pt x="2337229" y="928807"/>
                    <a:pt x="2301808" y="964229"/>
                    <a:pt x="2258113" y="964229"/>
                  </a:cubicBezTo>
                  <a:lnTo>
                    <a:pt x="79116" y="964229"/>
                  </a:lnTo>
                  <a:cubicBezTo>
                    <a:pt x="35421" y="964229"/>
                    <a:pt x="0" y="928807"/>
                    <a:pt x="0" y="885113"/>
                  </a:cubicBezTo>
                  <a:lnTo>
                    <a:pt x="0" y="79116"/>
                  </a:lnTo>
                  <a:cubicBezTo>
                    <a:pt x="0" y="35421"/>
                    <a:pt x="35421" y="0"/>
                    <a:pt x="79116" y="0"/>
                  </a:cubicBezTo>
                  <a:close/>
                </a:path>
              </a:pathLst>
            </a:custGeom>
            <a:solidFill>
              <a:srgbClr val="D4B46C"/>
            </a:solidFill>
          </p:spPr>
          <p:txBody>
            <a:bodyPr/>
            <a:lstStyle/>
            <a:p>
              <a:endParaRPr lang="en-AU" sz="800" noProof="0">
                <a:latin typeface="Genty Sans" panose="020B0604020202020204" charset="0"/>
              </a:endParaRPr>
            </a:p>
          </p:txBody>
        </p:sp>
      </p:grpSp>
      <p:grpSp>
        <p:nvGrpSpPr>
          <p:cNvPr id="28" name="Group 27">
            <a:extLst>
              <a:ext uri="{FF2B5EF4-FFF2-40B4-BE49-F238E27FC236}">
                <a16:creationId xmlns:a16="http://schemas.microsoft.com/office/drawing/2014/main" id="{6070A9FA-D4B1-BCB4-E145-927865146F8E}"/>
              </a:ext>
            </a:extLst>
          </p:cNvPr>
          <p:cNvGrpSpPr/>
          <p:nvPr/>
        </p:nvGrpSpPr>
        <p:grpSpPr>
          <a:xfrm>
            <a:off x="1159916" y="2876128"/>
            <a:ext cx="7815903" cy="520056"/>
            <a:chOff x="1159916" y="3760781"/>
            <a:chExt cx="7815903" cy="520056"/>
          </a:xfrm>
        </p:grpSpPr>
        <p:sp>
          <p:nvSpPr>
            <p:cNvPr id="29" name="Freeform 18">
              <a:extLst>
                <a:ext uri="{FF2B5EF4-FFF2-40B4-BE49-F238E27FC236}">
                  <a16:creationId xmlns:a16="http://schemas.microsoft.com/office/drawing/2014/main" id="{F49E5964-E484-3E34-3240-A9C17A0152A4}"/>
                </a:ext>
              </a:extLst>
            </p:cNvPr>
            <p:cNvSpPr/>
            <p:nvPr/>
          </p:nvSpPr>
          <p:spPr>
            <a:xfrm rot="10800000">
              <a:off x="1942665" y="3966118"/>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30" name="TextBox 19">
              <a:extLst>
                <a:ext uri="{FF2B5EF4-FFF2-40B4-BE49-F238E27FC236}">
                  <a16:creationId xmlns:a16="http://schemas.microsoft.com/office/drawing/2014/main" id="{0BECCE64-C3F0-BA16-4FB2-8FC416AD2DD0}"/>
                </a:ext>
              </a:extLst>
            </p:cNvPr>
            <p:cNvSpPr txBox="1"/>
            <p:nvPr/>
          </p:nvSpPr>
          <p:spPr>
            <a:xfrm rot="10800000">
              <a:off x="1624603" y="3966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1" name="Freeform 24">
              <a:extLst>
                <a:ext uri="{FF2B5EF4-FFF2-40B4-BE49-F238E27FC236}">
                  <a16:creationId xmlns:a16="http://schemas.microsoft.com/office/drawing/2014/main" id="{31932050-7526-C447-0A06-F9E77AEC26E2}"/>
                </a:ext>
              </a:extLst>
            </p:cNvPr>
            <p:cNvSpPr/>
            <p:nvPr/>
          </p:nvSpPr>
          <p:spPr>
            <a:xfrm rot="10800000">
              <a:off x="1159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2" name="TextBox 25">
              <a:extLst>
                <a:ext uri="{FF2B5EF4-FFF2-40B4-BE49-F238E27FC236}">
                  <a16:creationId xmlns:a16="http://schemas.microsoft.com/office/drawing/2014/main" id="{C7B2B04D-11FA-7913-ED7C-D44641BAC4FC}"/>
                </a:ext>
              </a:extLst>
            </p:cNvPr>
            <p:cNvSpPr txBox="1"/>
            <p:nvPr/>
          </p:nvSpPr>
          <p:spPr>
            <a:xfrm rot="10800000">
              <a:off x="1197429" y="3809439"/>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3" name="TextBox 92">
              <a:extLst>
                <a:ext uri="{FF2B5EF4-FFF2-40B4-BE49-F238E27FC236}">
                  <a16:creationId xmlns:a16="http://schemas.microsoft.com/office/drawing/2014/main" id="{FCF0D432-26A6-6FF2-0734-3954E1C33416}"/>
                </a:ext>
              </a:extLst>
            </p:cNvPr>
            <p:cNvSpPr txBox="1"/>
            <p:nvPr/>
          </p:nvSpPr>
          <p:spPr>
            <a:xfrm>
              <a:off x="1201351" y="3859200"/>
              <a:ext cx="410229" cy="320922"/>
            </a:xfrm>
            <a:prstGeom prst="rect">
              <a:avLst/>
            </a:prstGeom>
          </p:spPr>
          <p:txBody>
            <a:bodyPr wrap="square" lIns="0" tIns="0" rIns="0" bIns="0" rtlCol="0" anchor="t">
              <a:spAutoFit/>
            </a:bodyPr>
            <a:lstStyle/>
            <a:p>
              <a:pPr algn="ctr">
                <a:lnSpc>
                  <a:spcPts val="2707"/>
                </a:lnSpc>
              </a:pPr>
              <a:r>
                <a:rPr lang="en-AU" sz="2000" noProof="0">
                  <a:solidFill>
                    <a:srgbClr val="FEF6EB"/>
                  </a:solidFill>
                  <a:latin typeface="Genty Sans" panose="020B0604020202020204" charset="0"/>
                  <a:ea typeface="Bagel Fat One"/>
                  <a:cs typeface="Bagel Fat One"/>
                  <a:sym typeface="Bagel Fat One"/>
                </a:rPr>
                <a:t>1</a:t>
              </a:r>
            </a:p>
          </p:txBody>
        </p:sp>
        <p:sp>
          <p:nvSpPr>
            <p:cNvPr id="34" name="Freeform 24">
              <a:extLst>
                <a:ext uri="{FF2B5EF4-FFF2-40B4-BE49-F238E27FC236}">
                  <a16:creationId xmlns:a16="http://schemas.microsoft.com/office/drawing/2014/main" id="{E85DCD10-C587-6C74-E059-DE036A422B90}"/>
                </a:ext>
              </a:extLst>
            </p:cNvPr>
            <p:cNvSpPr/>
            <p:nvPr/>
          </p:nvSpPr>
          <p:spPr>
            <a:xfrm rot="10800000">
              <a:off x="2203916" y="3760781"/>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35" name="TextBox 19">
              <a:extLst>
                <a:ext uri="{FF2B5EF4-FFF2-40B4-BE49-F238E27FC236}">
                  <a16:creationId xmlns:a16="http://schemas.microsoft.com/office/drawing/2014/main" id="{A02DC99F-2C5A-4467-4D8A-B2C37909D32C}"/>
                </a:ext>
              </a:extLst>
            </p:cNvPr>
            <p:cNvSpPr txBox="1"/>
            <p:nvPr/>
          </p:nvSpPr>
          <p:spPr>
            <a:xfrm rot="10800000">
              <a:off x="3712605"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6" name="Freeform 24">
              <a:extLst>
                <a:ext uri="{FF2B5EF4-FFF2-40B4-BE49-F238E27FC236}">
                  <a16:creationId xmlns:a16="http://schemas.microsoft.com/office/drawing/2014/main" id="{ADB36272-3BEC-E2E6-4AB9-8AD9772F3049}"/>
                </a:ext>
              </a:extLst>
            </p:cNvPr>
            <p:cNvSpPr/>
            <p:nvPr/>
          </p:nvSpPr>
          <p:spPr>
            <a:xfrm rot="10800000">
              <a:off x="3236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37" name="TextBox 25">
              <a:extLst>
                <a:ext uri="{FF2B5EF4-FFF2-40B4-BE49-F238E27FC236}">
                  <a16:creationId xmlns:a16="http://schemas.microsoft.com/office/drawing/2014/main" id="{D0B68DD1-ACC7-8E35-C946-BF652A9718C3}"/>
                </a:ext>
              </a:extLst>
            </p:cNvPr>
            <p:cNvSpPr txBox="1"/>
            <p:nvPr/>
          </p:nvSpPr>
          <p:spPr>
            <a:xfrm rot="10800000">
              <a:off x="3296585"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38" name="TextBox 92">
              <a:extLst>
                <a:ext uri="{FF2B5EF4-FFF2-40B4-BE49-F238E27FC236}">
                  <a16:creationId xmlns:a16="http://schemas.microsoft.com/office/drawing/2014/main" id="{DE17BDB9-83C5-A551-1F3B-D2F34E4AE488}"/>
                </a:ext>
              </a:extLst>
            </p:cNvPr>
            <p:cNvSpPr txBox="1"/>
            <p:nvPr/>
          </p:nvSpPr>
          <p:spPr>
            <a:xfrm>
              <a:off x="3301334"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3</a:t>
              </a:r>
              <a:endParaRPr lang="en-AU" sz="2400" noProof="0">
                <a:solidFill>
                  <a:srgbClr val="FEF6EB"/>
                </a:solidFill>
                <a:latin typeface="Genty Sans" panose="020B0604020202020204" charset="0"/>
                <a:ea typeface="Bagel Fat One"/>
                <a:cs typeface="Bagel Fat One"/>
                <a:sym typeface="Bagel Fat One"/>
              </a:endParaRPr>
            </a:p>
          </p:txBody>
        </p:sp>
        <p:sp>
          <p:nvSpPr>
            <p:cNvPr id="39" name="TextBox 19">
              <a:extLst>
                <a:ext uri="{FF2B5EF4-FFF2-40B4-BE49-F238E27FC236}">
                  <a16:creationId xmlns:a16="http://schemas.microsoft.com/office/drawing/2014/main" id="{4F096171-E053-65CE-36A2-7BD052076BCE}"/>
                </a:ext>
              </a:extLst>
            </p:cNvPr>
            <p:cNvSpPr txBox="1"/>
            <p:nvPr/>
          </p:nvSpPr>
          <p:spPr>
            <a:xfrm rot="10800000">
              <a:off x="4756603" y="3967119"/>
              <a:ext cx="738523" cy="140379"/>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0" name="Freeform 24">
              <a:extLst>
                <a:ext uri="{FF2B5EF4-FFF2-40B4-BE49-F238E27FC236}">
                  <a16:creationId xmlns:a16="http://schemas.microsoft.com/office/drawing/2014/main" id="{52384A83-ACBC-7AB8-D805-AF7CF1D5C932}"/>
                </a:ext>
              </a:extLst>
            </p:cNvPr>
            <p:cNvSpPr/>
            <p:nvPr/>
          </p:nvSpPr>
          <p:spPr>
            <a:xfrm rot="10800000">
              <a:off x="4280766" y="3761783"/>
              <a:ext cx="519054" cy="51905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41" name="TextBox 25">
              <a:extLst>
                <a:ext uri="{FF2B5EF4-FFF2-40B4-BE49-F238E27FC236}">
                  <a16:creationId xmlns:a16="http://schemas.microsoft.com/office/drawing/2014/main" id="{FF619FAE-DC68-544B-766F-B6FB1F198247}"/>
                </a:ext>
              </a:extLst>
            </p:cNvPr>
            <p:cNvSpPr txBox="1"/>
            <p:nvPr/>
          </p:nvSpPr>
          <p:spPr>
            <a:xfrm rot="10800000">
              <a:off x="4329434" y="3810437"/>
              <a:ext cx="421731" cy="433897"/>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sp>
          <p:nvSpPr>
            <p:cNvPr id="42" name="TextBox 92">
              <a:extLst>
                <a:ext uri="{FF2B5EF4-FFF2-40B4-BE49-F238E27FC236}">
                  <a16:creationId xmlns:a16="http://schemas.microsoft.com/office/drawing/2014/main" id="{C2E2E0E5-8A97-C9C7-1E5B-B18CF8210858}"/>
                </a:ext>
              </a:extLst>
            </p:cNvPr>
            <p:cNvSpPr txBox="1"/>
            <p:nvPr/>
          </p:nvSpPr>
          <p:spPr>
            <a:xfrm>
              <a:off x="4328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4</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3" name="Group 23">
              <a:extLst>
                <a:ext uri="{FF2B5EF4-FFF2-40B4-BE49-F238E27FC236}">
                  <a16:creationId xmlns:a16="http://schemas.microsoft.com/office/drawing/2014/main" id="{15AD71B7-3675-9418-2DD2-2EC0AC5184BE}"/>
                </a:ext>
              </a:extLst>
            </p:cNvPr>
            <p:cNvGrpSpPr/>
            <p:nvPr/>
          </p:nvGrpSpPr>
          <p:grpSpPr>
            <a:xfrm rot="10800000">
              <a:off x="5324766" y="3761783"/>
              <a:ext cx="519054" cy="519054"/>
              <a:chOff x="0" y="0"/>
              <a:chExt cx="812800" cy="812800"/>
            </a:xfrm>
          </p:grpSpPr>
          <p:sp>
            <p:nvSpPr>
              <p:cNvPr id="75" name="Freeform 24">
                <a:extLst>
                  <a:ext uri="{FF2B5EF4-FFF2-40B4-BE49-F238E27FC236}">
                    <a16:creationId xmlns:a16="http://schemas.microsoft.com/office/drawing/2014/main" id="{175FB9A5-9A26-8A9C-2D64-6838EECB6F3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6" name="TextBox 25">
                <a:extLst>
                  <a:ext uri="{FF2B5EF4-FFF2-40B4-BE49-F238E27FC236}">
                    <a16:creationId xmlns:a16="http://schemas.microsoft.com/office/drawing/2014/main" id="{2539A4CF-D62E-63A1-BC43-E0F4E5EF362F}"/>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4" name="TextBox 92">
              <a:extLst>
                <a:ext uri="{FF2B5EF4-FFF2-40B4-BE49-F238E27FC236}">
                  <a16:creationId xmlns:a16="http://schemas.microsoft.com/office/drawing/2014/main" id="{22411CF3-2E8A-38AA-7F09-4469907A7856}"/>
                </a:ext>
              </a:extLst>
            </p:cNvPr>
            <p:cNvSpPr txBox="1"/>
            <p:nvPr/>
          </p:nvSpPr>
          <p:spPr>
            <a:xfrm>
              <a:off x="5378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5</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5" name="Group 23">
              <a:extLst>
                <a:ext uri="{FF2B5EF4-FFF2-40B4-BE49-F238E27FC236}">
                  <a16:creationId xmlns:a16="http://schemas.microsoft.com/office/drawing/2014/main" id="{6B74D7E6-0AE4-0129-5DAB-A2AD0BACCD7D}"/>
                </a:ext>
              </a:extLst>
            </p:cNvPr>
            <p:cNvGrpSpPr/>
            <p:nvPr/>
          </p:nvGrpSpPr>
          <p:grpSpPr>
            <a:xfrm rot="10800000">
              <a:off x="6368766" y="3761783"/>
              <a:ext cx="519054" cy="519054"/>
              <a:chOff x="0" y="0"/>
              <a:chExt cx="812800" cy="812800"/>
            </a:xfrm>
          </p:grpSpPr>
          <p:sp>
            <p:nvSpPr>
              <p:cNvPr id="73" name="Freeform 24">
                <a:extLst>
                  <a:ext uri="{FF2B5EF4-FFF2-40B4-BE49-F238E27FC236}">
                    <a16:creationId xmlns:a16="http://schemas.microsoft.com/office/drawing/2014/main" id="{EF84EBB4-F8D7-282B-FC51-8C1704DC567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4" name="TextBox 25">
                <a:extLst>
                  <a:ext uri="{FF2B5EF4-FFF2-40B4-BE49-F238E27FC236}">
                    <a16:creationId xmlns:a16="http://schemas.microsoft.com/office/drawing/2014/main" id="{71AFAF5F-C3D6-C27B-726B-E3448BBD1982}"/>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6" name="TextBox 92">
              <a:extLst>
                <a:ext uri="{FF2B5EF4-FFF2-40B4-BE49-F238E27FC236}">
                  <a16:creationId xmlns:a16="http://schemas.microsoft.com/office/drawing/2014/main" id="{4CC5FD2E-0248-7648-5A56-D60F1F4972AF}"/>
                </a:ext>
              </a:extLst>
            </p:cNvPr>
            <p:cNvSpPr txBox="1"/>
            <p:nvPr/>
          </p:nvSpPr>
          <p:spPr>
            <a:xfrm>
              <a:off x="6416046"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6</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7" name="Group 23">
              <a:extLst>
                <a:ext uri="{FF2B5EF4-FFF2-40B4-BE49-F238E27FC236}">
                  <a16:creationId xmlns:a16="http://schemas.microsoft.com/office/drawing/2014/main" id="{FB6569EB-23EF-0400-4FDF-BA6AD39EC716}"/>
                </a:ext>
              </a:extLst>
            </p:cNvPr>
            <p:cNvGrpSpPr/>
            <p:nvPr/>
          </p:nvGrpSpPr>
          <p:grpSpPr>
            <a:xfrm rot="10800000">
              <a:off x="7412765" y="3761783"/>
              <a:ext cx="519054" cy="519054"/>
              <a:chOff x="0" y="0"/>
              <a:chExt cx="812800" cy="812800"/>
            </a:xfrm>
          </p:grpSpPr>
          <p:sp>
            <p:nvSpPr>
              <p:cNvPr id="71" name="Freeform 24">
                <a:extLst>
                  <a:ext uri="{FF2B5EF4-FFF2-40B4-BE49-F238E27FC236}">
                    <a16:creationId xmlns:a16="http://schemas.microsoft.com/office/drawing/2014/main" id="{9D821ECC-1B2B-E0E2-B764-103FCD6405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4B46C"/>
              </a:solidFill>
            </p:spPr>
            <p:txBody>
              <a:bodyPr/>
              <a:lstStyle/>
              <a:p>
                <a:endParaRPr lang="en-AU" sz="800" noProof="0">
                  <a:latin typeface="Genty Sans" panose="020B0604020202020204" charset="0"/>
                </a:endParaRPr>
              </a:p>
            </p:txBody>
          </p:sp>
          <p:sp>
            <p:nvSpPr>
              <p:cNvPr id="72" name="TextBox 25">
                <a:extLst>
                  <a:ext uri="{FF2B5EF4-FFF2-40B4-BE49-F238E27FC236}">
                    <a16:creationId xmlns:a16="http://schemas.microsoft.com/office/drawing/2014/main" id="{56F269EA-BA87-F837-AA58-A33F978A6D0B}"/>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48" name="TextBox 92">
              <a:extLst>
                <a:ext uri="{FF2B5EF4-FFF2-40B4-BE49-F238E27FC236}">
                  <a16:creationId xmlns:a16="http://schemas.microsoft.com/office/drawing/2014/main" id="{CD312EC6-82B6-F582-EE31-4C177268C86A}"/>
                </a:ext>
              </a:extLst>
            </p:cNvPr>
            <p:cNvSpPr txBox="1"/>
            <p:nvPr/>
          </p:nvSpPr>
          <p:spPr>
            <a:xfrm>
              <a:off x="7466183"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7</a:t>
              </a:r>
              <a:endParaRPr lang="en-AU" sz="2400" noProof="0">
                <a:solidFill>
                  <a:srgbClr val="FEF6EB"/>
                </a:solidFill>
                <a:latin typeface="Genty Sans" panose="020B0604020202020204" charset="0"/>
                <a:ea typeface="Bagel Fat One"/>
                <a:cs typeface="Bagel Fat One"/>
                <a:sym typeface="Bagel Fat One"/>
              </a:endParaRPr>
            </a:p>
          </p:txBody>
        </p:sp>
        <p:grpSp>
          <p:nvGrpSpPr>
            <p:cNvPr id="49" name="Group 23">
              <a:extLst>
                <a:ext uri="{FF2B5EF4-FFF2-40B4-BE49-F238E27FC236}">
                  <a16:creationId xmlns:a16="http://schemas.microsoft.com/office/drawing/2014/main" id="{2D02A5A2-F356-97F0-1457-34F67DE62EFF}"/>
                </a:ext>
              </a:extLst>
            </p:cNvPr>
            <p:cNvGrpSpPr/>
            <p:nvPr/>
          </p:nvGrpSpPr>
          <p:grpSpPr>
            <a:xfrm rot="10800000">
              <a:off x="8456765" y="3761783"/>
              <a:ext cx="519054" cy="519054"/>
              <a:chOff x="0" y="0"/>
              <a:chExt cx="812800" cy="812800"/>
            </a:xfrm>
          </p:grpSpPr>
          <p:sp>
            <p:nvSpPr>
              <p:cNvPr id="69" name="Freeform 24">
                <a:extLst>
                  <a:ext uri="{FF2B5EF4-FFF2-40B4-BE49-F238E27FC236}">
                    <a16:creationId xmlns:a16="http://schemas.microsoft.com/office/drawing/2014/main" id="{F73409C2-A5D6-0EB5-B640-6A86FCB00A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98769"/>
              </a:solidFill>
            </p:spPr>
            <p:txBody>
              <a:bodyPr/>
              <a:lstStyle/>
              <a:p>
                <a:endParaRPr lang="en-AU" sz="800" noProof="0">
                  <a:latin typeface="Genty Sans" panose="020B0604020202020204" charset="0"/>
                </a:endParaRPr>
              </a:p>
            </p:txBody>
          </p:sp>
          <p:sp>
            <p:nvSpPr>
              <p:cNvPr id="70" name="TextBox 25">
                <a:extLst>
                  <a:ext uri="{FF2B5EF4-FFF2-40B4-BE49-F238E27FC236}">
                    <a16:creationId xmlns:a16="http://schemas.microsoft.com/office/drawing/2014/main" id="{FE6EE447-6480-A6F8-2711-180CA899D562}"/>
                  </a:ext>
                </a:extLst>
              </p:cNvPr>
              <p:cNvSpPr txBox="1"/>
              <p:nvPr/>
            </p:nvSpPr>
            <p:spPr>
              <a:xfrm>
                <a:off x="76200" y="57150"/>
                <a:ext cx="660400" cy="679450"/>
              </a:xfrm>
              <a:prstGeom prst="rect">
                <a:avLst/>
              </a:prstGeom>
            </p:spPr>
            <p:txBody>
              <a:bodyPr lIns="11007" tIns="11007" rIns="11007" bIns="11007" rtlCol="0" anchor="ctr"/>
              <a:lstStyle/>
              <a:p>
                <a:pPr algn="ctr">
                  <a:lnSpc>
                    <a:spcPts val="637"/>
                  </a:lnSpc>
                </a:pPr>
                <a:endParaRPr lang="en-AU" sz="800" noProof="0">
                  <a:latin typeface="Genty Sans" panose="020B0604020202020204" charset="0"/>
                </a:endParaRPr>
              </a:p>
            </p:txBody>
          </p:sp>
        </p:grpSp>
        <p:sp>
          <p:nvSpPr>
            <p:cNvPr id="50" name="TextBox 92">
              <a:extLst>
                <a:ext uri="{FF2B5EF4-FFF2-40B4-BE49-F238E27FC236}">
                  <a16:creationId xmlns:a16="http://schemas.microsoft.com/office/drawing/2014/main" id="{1614C3B2-F1E3-ACBE-3393-50EDBAC449C2}"/>
                </a:ext>
              </a:extLst>
            </p:cNvPr>
            <p:cNvSpPr txBox="1"/>
            <p:nvPr/>
          </p:nvSpPr>
          <p:spPr>
            <a:xfrm>
              <a:off x="8516320" y="3859200"/>
              <a:ext cx="410229" cy="314766"/>
            </a:xfrm>
            <a:prstGeom prst="rect">
              <a:avLst/>
            </a:prstGeom>
          </p:spPr>
          <p:txBody>
            <a:bodyPr wrap="square" lIns="0" tIns="0" rIns="0" bIns="0" rtlCol="0" anchor="t">
              <a:spAutoFit/>
            </a:bodyPr>
            <a:lstStyle/>
            <a:p>
              <a:pPr algn="ctr">
                <a:lnSpc>
                  <a:spcPts val="2707"/>
                </a:lnSpc>
              </a:pPr>
              <a:r>
                <a:rPr lang="en-AU" sz="1800" noProof="0">
                  <a:solidFill>
                    <a:srgbClr val="FEF6EB"/>
                  </a:solidFill>
                  <a:latin typeface="Genty Sans" panose="020B0604020202020204" charset="0"/>
                  <a:ea typeface="Bagel Fat One"/>
                  <a:cs typeface="Bagel Fat One"/>
                  <a:sym typeface="Bagel Fat One"/>
                </a:rPr>
                <a:t>8</a:t>
              </a:r>
              <a:endParaRPr lang="en-AU" sz="2400" noProof="0">
                <a:solidFill>
                  <a:srgbClr val="FEF6EB"/>
                </a:solidFill>
                <a:latin typeface="Genty Sans" panose="020B0604020202020204" charset="0"/>
                <a:ea typeface="Bagel Fat One"/>
                <a:cs typeface="Bagel Fat One"/>
                <a:sym typeface="Bagel Fat One"/>
              </a:endParaRPr>
            </a:p>
          </p:txBody>
        </p:sp>
        <p:sp>
          <p:nvSpPr>
            <p:cNvPr id="51" name="TextBox 92">
              <a:extLst>
                <a:ext uri="{FF2B5EF4-FFF2-40B4-BE49-F238E27FC236}">
                  <a16:creationId xmlns:a16="http://schemas.microsoft.com/office/drawing/2014/main" id="{BAC3952E-9EA0-59C2-7587-EA35C7B92C83}"/>
                </a:ext>
              </a:extLst>
            </p:cNvPr>
            <p:cNvSpPr txBox="1"/>
            <p:nvPr/>
          </p:nvSpPr>
          <p:spPr>
            <a:xfrm>
              <a:off x="2253061" y="3859200"/>
              <a:ext cx="410229" cy="318485"/>
            </a:xfrm>
            <a:prstGeom prst="rect">
              <a:avLst/>
            </a:prstGeom>
            <a:noFill/>
          </p:spPr>
          <p:txBody>
            <a:bodyPr wrap="square" lIns="0" tIns="0" rIns="0" bIns="0" rtlCol="0" anchor="t">
              <a:spAutoFit/>
            </a:bodyPr>
            <a:lstStyle/>
            <a:p>
              <a:pPr algn="ctr">
                <a:lnSpc>
                  <a:spcPts val="2707"/>
                </a:lnSpc>
              </a:pPr>
              <a:r>
                <a:rPr lang="en-AU" sz="1920" noProof="0">
                  <a:solidFill>
                    <a:srgbClr val="FEF6EB"/>
                  </a:solidFill>
                  <a:latin typeface="Genty Sans" panose="020B0604020202020204" charset="0"/>
                  <a:ea typeface="Bagel Fat One"/>
                  <a:cs typeface="Bagel Fat One"/>
                  <a:sym typeface="Bagel Fat One"/>
                </a:rPr>
                <a:t>2</a:t>
              </a:r>
            </a:p>
          </p:txBody>
        </p:sp>
        <p:sp>
          <p:nvSpPr>
            <p:cNvPr id="52" name="Freeform 18">
              <a:extLst>
                <a:ext uri="{FF2B5EF4-FFF2-40B4-BE49-F238E27FC236}">
                  <a16:creationId xmlns:a16="http://schemas.microsoft.com/office/drawing/2014/main" id="{894CBB96-6270-7ABB-94B3-F7D017C3971D}"/>
                </a:ext>
              </a:extLst>
            </p:cNvPr>
            <p:cNvSpPr/>
            <p:nvPr/>
          </p:nvSpPr>
          <p:spPr>
            <a:xfrm rot="10800000">
              <a:off x="1654491" y="3966252"/>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3" name="Group 52">
              <a:extLst>
                <a:ext uri="{FF2B5EF4-FFF2-40B4-BE49-F238E27FC236}">
                  <a16:creationId xmlns:a16="http://schemas.microsoft.com/office/drawing/2014/main" id="{5D1785CC-6CC8-DBB6-1CE2-9F1EE58E56E8}"/>
                </a:ext>
              </a:extLst>
            </p:cNvPr>
            <p:cNvGrpSpPr/>
            <p:nvPr/>
          </p:nvGrpSpPr>
          <p:grpSpPr>
            <a:xfrm>
              <a:off x="3733129" y="3965725"/>
              <a:ext cx="565023" cy="107942"/>
              <a:chOff x="3733129" y="3965725"/>
              <a:chExt cx="565023" cy="107942"/>
            </a:xfrm>
          </p:grpSpPr>
          <p:sp>
            <p:nvSpPr>
              <p:cNvPr id="67" name="Freeform 18">
                <a:extLst>
                  <a:ext uri="{FF2B5EF4-FFF2-40B4-BE49-F238E27FC236}">
                    <a16:creationId xmlns:a16="http://schemas.microsoft.com/office/drawing/2014/main" id="{1E5C9C0B-4BFE-367F-3EE4-D374B28B270C}"/>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8" name="Freeform 18">
                <a:extLst>
                  <a:ext uri="{FF2B5EF4-FFF2-40B4-BE49-F238E27FC236}">
                    <a16:creationId xmlns:a16="http://schemas.microsoft.com/office/drawing/2014/main" id="{B9A95A3F-BBE1-43C0-C9DD-DD2CFAD1965C}"/>
                  </a:ext>
                </a:extLst>
              </p:cNvPr>
              <p:cNvSpPr/>
              <p:nvPr/>
            </p:nvSpPr>
            <p:spPr>
              <a:xfrm rot="10800000">
                <a:off x="3733129"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sp>
          <p:nvSpPr>
            <p:cNvPr id="54" name="Freeform 18">
              <a:extLst>
                <a:ext uri="{FF2B5EF4-FFF2-40B4-BE49-F238E27FC236}">
                  <a16:creationId xmlns:a16="http://schemas.microsoft.com/office/drawing/2014/main" id="{206F3761-0DEE-FD3C-C3DC-95E0380FFE6C}"/>
                </a:ext>
              </a:extLst>
            </p:cNvPr>
            <p:cNvSpPr/>
            <p:nvPr/>
          </p:nvSpPr>
          <p:spPr>
            <a:xfrm rot="10800000">
              <a:off x="6106379"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5" name="Freeform 18">
              <a:extLst>
                <a:ext uri="{FF2B5EF4-FFF2-40B4-BE49-F238E27FC236}">
                  <a16:creationId xmlns:a16="http://schemas.microsoft.com/office/drawing/2014/main" id="{17E40D6C-F7A4-4E74-6C9F-A9A25DAE1F21}"/>
                </a:ext>
              </a:extLst>
            </p:cNvPr>
            <p:cNvSpPr/>
            <p:nvPr/>
          </p:nvSpPr>
          <p:spPr>
            <a:xfrm rot="10800000">
              <a:off x="5818205"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sp>
          <p:nvSpPr>
            <p:cNvPr id="56" name="Freeform 18">
              <a:extLst>
                <a:ext uri="{FF2B5EF4-FFF2-40B4-BE49-F238E27FC236}">
                  <a16:creationId xmlns:a16="http://schemas.microsoft.com/office/drawing/2014/main" id="{FC140115-F35A-9CA9-34B5-872867418543}"/>
                </a:ext>
              </a:extLst>
            </p:cNvPr>
            <p:cNvSpPr/>
            <p:nvPr/>
          </p:nvSpPr>
          <p:spPr>
            <a:xfrm rot="10800000">
              <a:off x="8193009" y="396128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57" name="Freeform 18">
              <a:extLst>
                <a:ext uri="{FF2B5EF4-FFF2-40B4-BE49-F238E27FC236}">
                  <a16:creationId xmlns:a16="http://schemas.microsoft.com/office/drawing/2014/main" id="{18CD6C66-803D-C350-3EE3-A58EC6009A5D}"/>
                </a:ext>
              </a:extLst>
            </p:cNvPr>
            <p:cNvSpPr/>
            <p:nvPr/>
          </p:nvSpPr>
          <p:spPr>
            <a:xfrm rot="10800000">
              <a:off x="7904835" y="3961423"/>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nvGrpSpPr>
            <p:cNvPr id="58" name="Group 57">
              <a:extLst>
                <a:ext uri="{FF2B5EF4-FFF2-40B4-BE49-F238E27FC236}">
                  <a16:creationId xmlns:a16="http://schemas.microsoft.com/office/drawing/2014/main" id="{A3572ED5-E4DC-17F9-B719-C29DE21F7A22}"/>
                </a:ext>
              </a:extLst>
            </p:cNvPr>
            <p:cNvGrpSpPr/>
            <p:nvPr/>
          </p:nvGrpSpPr>
          <p:grpSpPr>
            <a:xfrm rot="10800000">
              <a:off x="4766483" y="3970139"/>
              <a:ext cx="576174" cy="107942"/>
              <a:chOff x="3721978" y="3965725"/>
              <a:chExt cx="576174" cy="107942"/>
            </a:xfrm>
          </p:grpSpPr>
          <p:sp>
            <p:nvSpPr>
              <p:cNvPr id="65" name="Freeform 18">
                <a:extLst>
                  <a:ext uri="{FF2B5EF4-FFF2-40B4-BE49-F238E27FC236}">
                    <a16:creationId xmlns:a16="http://schemas.microsoft.com/office/drawing/2014/main" id="{759B44CC-3905-4C68-1017-695DE1B811C5}"/>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6" name="Freeform 18">
                <a:extLst>
                  <a:ext uri="{FF2B5EF4-FFF2-40B4-BE49-F238E27FC236}">
                    <a16:creationId xmlns:a16="http://schemas.microsoft.com/office/drawing/2014/main" id="{2C4BC8C3-D4CD-C3FF-0D26-421A1E39AE14}"/>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59" name="Group 58">
              <a:extLst>
                <a:ext uri="{FF2B5EF4-FFF2-40B4-BE49-F238E27FC236}">
                  <a16:creationId xmlns:a16="http://schemas.microsoft.com/office/drawing/2014/main" id="{3F771BA7-D9BB-F0B7-FBD3-CD0F753D7F83}"/>
                </a:ext>
              </a:extLst>
            </p:cNvPr>
            <p:cNvGrpSpPr/>
            <p:nvPr/>
          </p:nvGrpSpPr>
          <p:grpSpPr>
            <a:xfrm rot="10800000">
              <a:off x="6875831" y="3965725"/>
              <a:ext cx="576174" cy="107942"/>
              <a:chOff x="3721978" y="3965725"/>
              <a:chExt cx="576174" cy="107942"/>
            </a:xfrm>
          </p:grpSpPr>
          <p:sp>
            <p:nvSpPr>
              <p:cNvPr id="63" name="Freeform 18">
                <a:extLst>
                  <a:ext uri="{FF2B5EF4-FFF2-40B4-BE49-F238E27FC236}">
                    <a16:creationId xmlns:a16="http://schemas.microsoft.com/office/drawing/2014/main" id="{103A7E3D-C3A2-AAEB-1026-BC79FCEDCA12}"/>
                  </a:ext>
                </a:extLst>
              </p:cNvPr>
              <p:cNvSpPr/>
              <p:nvPr/>
            </p:nvSpPr>
            <p:spPr>
              <a:xfrm rot="10800000">
                <a:off x="4010152"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4" name="Freeform 18">
                <a:extLst>
                  <a:ext uri="{FF2B5EF4-FFF2-40B4-BE49-F238E27FC236}">
                    <a16:creationId xmlns:a16="http://schemas.microsoft.com/office/drawing/2014/main" id="{6344E257-A2CC-CE1F-9A58-421A806171CB}"/>
                  </a:ext>
                </a:extLst>
              </p:cNvPr>
              <p:cNvSpPr/>
              <p:nvPr/>
            </p:nvSpPr>
            <p:spPr>
              <a:xfrm rot="10800000">
                <a:off x="3721978"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nvGrpSpPr>
            <p:cNvPr id="60" name="Group 59">
              <a:extLst>
                <a:ext uri="{FF2B5EF4-FFF2-40B4-BE49-F238E27FC236}">
                  <a16:creationId xmlns:a16="http://schemas.microsoft.com/office/drawing/2014/main" id="{9DB24780-8B67-A0BB-1D31-6BFB6E29B577}"/>
                </a:ext>
              </a:extLst>
            </p:cNvPr>
            <p:cNvGrpSpPr/>
            <p:nvPr/>
          </p:nvGrpSpPr>
          <p:grpSpPr>
            <a:xfrm rot="10800000">
              <a:off x="2683642" y="3954293"/>
              <a:ext cx="576174" cy="107942"/>
              <a:chOff x="3710827" y="3965725"/>
              <a:chExt cx="576174" cy="107942"/>
            </a:xfrm>
          </p:grpSpPr>
          <p:sp>
            <p:nvSpPr>
              <p:cNvPr id="61" name="Freeform 18">
                <a:extLst>
                  <a:ext uri="{FF2B5EF4-FFF2-40B4-BE49-F238E27FC236}">
                    <a16:creationId xmlns:a16="http://schemas.microsoft.com/office/drawing/2014/main" id="{6E113243-9B9E-7DC4-AC2B-B2DBBFE91310}"/>
                  </a:ext>
                </a:extLst>
              </p:cNvPr>
              <p:cNvSpPr/>
              <p:nvPr/>
            </p:nvSpPr>
            <p:spPr>
              <a:xfrm rot="10800000">
                <a:off x="3999001" y="3965725"/>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C98769"/>
              </a:solidFill>
            </p:spPr>
            <p:txBody>
              <a:bodyPr/>
              <a:lstStyle/>
              <a:p>
                <a:endParaRPr lang="en-AU" sz="800" noProof="0">
                  <a:latin typeface="Genty Sans" panose="020B0604020202020204" charset="0"/>
                </a:endParaRPr>
              </a:p>
            </p:txBody>
          </p:sp>
          <p:sp>
            <p:nvSpPr>
              <p:cNvPr id="62" name="Freeform 18">
                <a:extLst>
                  <a:ext uri="{FF2B5EF4-FFF2-40B4-BE49-F238E27FC236}">
                    <a16:creationId xmlns:a16="http://schemas.microsoft.com/office/drawing/2014/main" id="{9CDEBF62-0217-AE29-2FBC-248A0D04A027}"/>
                  </a:ext>
                </a:extLst>
              </p:cNvPr>
              <p:cNvSpPr/>
              <p:nvPr/>
            </p:nvSpPr>
            <p:spPr>
              <a:xfrm rot="10800000">
                <a:off x="3710827" y="3965859"/>
                <a:ext cx="288000" cy="107808"/>
              </a:xfrm>
              <a:custGeom>
                <a:avLst/>
                <a:gdLst/>
                <a:ahLst/>
                <a:cxnLst/>
                <a:rect l="l" t="t" r="r" b="b"/>
                <a:pathLst>
                  <a:path w="1052177" h="63054">
                    <a:moveTo>
                      <a:pt x="0" y="0"/>
                    </a:moveTo>
                    <a:lnTo>
                      <a:pt x="1052177" y="0"/>
                    </a:lnTo>
                    <a:lnTo>
                      <a:pt x="1052177" y="63054"/>
                    </a:lnTo>
                    <a:lnTo>
                      <a:pt x="0" y="63054"/>
                    </a:lnTo>
                    <a:close/>
                  </a:path>
                </a:pathLst>
              </a:custGeom>
              <a:solidFill>
                <a:srgbClr val="D4B46C"/>
              </a:solidFill>
            </p:spPr>
            <p:txBody>
              <a:bodyPr/>
              <a:lstStyle/>
              <a:p>
                <a:endParaRPr lang="en-AU" sz="800" noProof="0">
                  <a:latin typeface="Genty Sans" panose="020B0604020202020204" charset="0"/>
                </a:endParaRPr>
              </a:p>
            </p:txBody>
          </p:sp>
        </p:grpSp>
      </p:grpSp>
      <p:sp>
        <p:nvSpPr>
          <p:cNvPr id="77" name="TextBox 93">
            <a:extLst>
              <a:ext uri="{FF2B5EF4-FFF2-40B4-BE49-F238E27FC236}">
                <a16:creationId xmlns:a16="http://schemas.microsoft.com/office/drawing/2014/main" id="{1341BDD4-9D1D-0BBB-D952-7D80AE4E84BD}"/>
              </a:ext>
            </a:extLst>
          </p:cNvPr>
          <p:cNvSpPr txBox="1"/>
          <p:nvPr/>
        </p:nvSpPr>
        <p:spPr>
          <a:xfrm>
            <a:off x="1665862" y="3750752"/>
            <a:ext cx="1545627" cy="615553"/>
          </a:xfrm>
          <a:prstGeom prst="rect">
            <a:avLst/>
          </a:prstGeom>
          <a:noFill/>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Sensing the World</a:t>
            </a:r>
            <a:endParaRPr lang="en-AU" sz="1600" noProof="0">
              <a:solidFill>
                <a:srgbClr val="FEF6EB"/>
              </a:solidFill>
              <a:latin typeface="Genty Sans" panose="020B0604020202020204" charset="0"/>
              <a:ea typeface="Bagel Fat One"/>
              <a:cs typeface="Bagel Fat One"/>
              <a:sym typeface="Bagel Fat One"/>
            </a:endParaRPr>
          </a:p>
        </p:txBody>
      </p:sp>
      <p:sp>
        <p:nvSpPr>
          <p:cNvPr id="78" name="TextBox 93">
            <a:extLst>
              <a:ext uri="{FF2B5EF4-FFF2-40B4-BE49-F238E27FC236}">
                <a16:creationId xmlns:a16="http://schemas.microsoft.com/office/drawing/2014/main" id="{6EA886C7-96BC-38E8-58D2-8E494955D990}"/>
              </a:ext>
            </a:extLst>
          </p:cNvPr>
          <p:cNvSpPr txBox="1"/>
          <p:nvPr/>
        </p:nvSpPr>
        <p:spPr>
          <a:xfrm>
            <a:off x="4630215" y="1925973"/>
            <a:ext cx="1933192" cy="584775"/>
          </a:xfrm>
          <a:prstGeom prst="rect">
            <a:avLst/>
          </a:prstGeom>
        </p:spPr>
        <p:txBody>
          <a:bodyPr wrap="square" lIns="0" tIns="0" rIns="0" bIns="0" rtlCol="0" anchor="t">
            <a:spAutoFit/>
          </a:bodyPr>
          <a:lstStyle/>
          <a:p>
            <a:pPr algn="ctr"/>
            <a:r>
              <a:rPr lang="en-AU" sz="1900" noProof="0">
                <a:solidFill>
                  <a:srgbClr val="FEF6EB"/>
                </a:solidFill>
                <a:latin typeface="Genty Sans" panose="020B0604020202020204" charset="0"/>
                <a:ea typeface="Bagel Fat One"/>
              </a:rPr>
              <a:t>Chat Smart, Stay Safe</a:t>
            </a:r>
            <a:endParaRPr lang="en-AU" sz="1500" noProof="0">
              <a:solidFill>
                <a:srgbClr val="FEF6EB"/>
              </a:solidFill>
              <a:latin typeface="Genty Sans" panose="020B0604020202020204" charset="0"/>
              <a:ea typeface="Bagel Fat One"/>
              <a:sym typeface="Bagel Fat One"/>
            </a:endParaRPr>
          </a:p>
        </p:txBody>
      </p:sp>
      <p:sp>
        <p:nvSpPr>
          <p:cNvPr id="79" name="TextBox 93">
            <a:extLst>
              <a:ext uri="{FF2B5EF4-FFF2-40B4-BE49-F238E27FC236}">
                <a16:creationId xmlns:a16="http://schemas.microsoft.com/office/drawing/2014/main" id="{2CE62627-9F7F-11C7-7ECB-A7FB2A4C5690}"/>
              </a:ext>
            </a:extLst>
          </p:cNvPr>
          <p:cNvSpPr txBox="1"/>
          <p:nvPr/>
        </p:nvSpPr>
        <p:spPr>
          <a:xfrm>
            <a:off x="6713633" y="1925973"/>
            <a:ext cx="1933190" cy="615553"/>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Design for Good</a:t>
            </a:r>
            <a:endParaRPr lang="en-AU" sz="1700" noProof="0">
              <a:solidFill>
                <a:srgbClr val="FEF6EB"/>
              </a:solidFill>
              <a:latin typeface="Genty Sans" panose="020B0604020202020204" charset="0"/>
              <a:ea typeface="Bagel Fat One"/>
              <a:sym typeface="Bagel Fat One"/>
            </a:endParaRPr>
          </a:p>
        </p:txBody>
      </p:sp>
      <p:sp>
        <p:nvSpPr>
          <p:cNvPr id="80" name="TextBox 93">
            <a:extLst>
              <a:ext uri="{FF2B5EF4-FFF2-40B4-BE49-F238E27FC236}">
                <a16:creationId xmlns:a16="http://schemas.microsoft.com/office/drawing/2014/main" id="{ED2D306C-DEA7-FCBC-10F8-D9E4A3F94E11}"/>
              </a:ext>
            </a:extLst>
          </p:cNvPr>
          <p:cNvSpPr txBox="1"/>
          <p:nvPr/>
        </p:nvSpPr>
        <p:spPr>
          <a:xfrm>
            <a:off x="7777634" y="3702163"/>
            <a:ext cx="1933192" cy="615553"/>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Show, Tell, and Reflect</a:t>
            </a:r>
            <a:endParaRPr lang="en-AU" sz="1600" noProof="0">
              <a:solidFill>
                <a:srgbClr val="FEF6EB"/>
              </a:solidFill>
              <a:latin typeface="Genty Sans" panose="020B0604020202020204" charset="0"/>
              <a:ea typeface="Bagel Fat One"/>
              <a:sym typeface="Bagel Fat One"/>
            </a:endParaRPr>
          </a:p>
        </p:txBody>
      </p:sp>
      <p:sp>
        <p:nvSpPr>
          <p:cNvPr id="81" name="TextBox 93">
            <a:extLst>
              <a:ext uri="{FF2B5EF4-FFF2-40B4-BE49-F238E27FC236}">
                <a16:creationId xmlns:a16="http://schemas.microsoft.com/office/drawing/2014/main" id="{F2F2344C-981B-F422-7513-F6803CF3FDEE}"/>
              </a:ext>
            </a:extLst>
          </p:cNvPr>
          <p:cNvSpPr txBox="1"/>
          <p:nvPr/>
        </p:nvSpPr>
        <p:spPr>
          <a:xfrm>
            <a:off x="3585812" y="3541549"/>
            <a:ext cx="1906356" cy="923330"/>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What is Artificial Intelligence? </a:t>
            </a:r>
            <a:endParaRPr lang="en-AU" sz="1600" noProof="0">
              <a:solidFill>
                <a:srgbClr val="FEF6EB"/>
              </a:solidFill>
              <a:latin typeface="Genty Sans" panose="020B0604020202020204" charset="0"/>
              <a:ea typeface="Bagel Fat One"/>
              <a:cs typeface="Bagel Fat One"/>
              <a:sym typeface="Bagel Fat One"/>
            </a:endParaRPr>
          </a:p>
        </p:txBody>
      </p:sp>
      <p:sp>
        <p:nvSpPr>
          <p:cNvPr id="82" name="TextBox 93">
            <a:extLst>
              <a:ext uri="{FF2B5EF4-FFF2-40B4-BE49-F238E27FC236}">
                <a16:creationId xmlns:a16="http://schemas.microsoft.com/office/drawing/2014/main" id="{10389986-9358-B53B-6615-3A44BE485ACC}"/>
              </a:ext>
            </a:extLst>
          </p:cNvPr>
          <p:cNvSpPr txBox="1"/>
          <p:nvPr/>
        </p:nvSpPr>
        <p:spPr>
          <a:xfrm>
            <a:off x="5649174" y="3847766"/>
            <a:ext cx="1933191" cy="307777"/>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Ethics of AI</a:t>
            </a:r>
            <a:endParaRPr lang="en-AU" sz="1600" noProof="0">
              <a:solidFill>
                <a:srgbClr val="FEF6EB"/>
              </a:solidFill>
              <a:latin typeface="Genty Sans" panose="020B0604020202020204" charset="0"/>
              <a:ea typeface="Bagel Fat One"/>
              <a:sym typeface="Bagel Fat One"/>
            </a:endParaRPr>
          </a:p>
        </p:txBody>
      </p:sp>
      <p:sp>
        <p:nvSpPr>
          <p:cNvPr id="83" name="TextBox 93">
            <a:extLst>
              <a:ext uri="{FF2B5EF4-FFF2-40B4-BE49-F238E27FC236}">
                <a16:creationId xmlns:a16="http://schemas.microsoft.com/office/drawing/2014/main" id="{80A9115B-A5C7-1516-FD5D-B4E6AC9B5EB7}"/>
              </a:ext>
            </a:extLst>
          </p:cNvPr>
          <p:cNvSpPr txBox="1"/>
          <p:nvPr/>
        </p:nvSpPr>
        <p:spPr>
          <a:xfrm>
            <a:off x="2545457" y="1943966"/>
            <a:ext cx="1933192" cy="615553"/>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rPr>
              <a:t>Coding (with) Blossom</a:t>
            </a:r>
            <a:endParaRPr lang="en-AU" sz="2000" noProof="0">
              <a:solidFill>
                <a:srgbClr val="FEF6EB"/>
              </a:solidFill>
              <a:latin typeface="Genty Sans" panose="020B0604020202020204" charset="0"/>
              <a:ea typeface="Bagel Fat One"/>
              <a:sym typeface="Bagel Fat One"/>
            </a:endParaRPr>
          </a:p>
        </p:txBody>
      </p:sp>
      <p:sp>
        <p:nvSpPr>
          <p:cNvPr id="84" name="TextBox 93">
            <a:extLst>
              <a:ext uri="{FF2B5EF4-FFF2-40B4-BE49-F238E27FC236}">
                <a16:creationId xmlns:a16="http://schemas.microsoft.com/office/drawing/2014/main" id="{8E87C9FF-EB08-45F9-60D6-CECDA4CC3B37}"/>
              </a:ext>
            </a:extLst>
          </p:cNvPr>
          <p:cNvSpPr txBox="1"/>
          <p:nvPr/>
        </p:nvSpPr>
        <p:spPr>
          <a:xfrm>
            <a:off x="473748" y="2050234"/>
            <a:ext cx="1913449" cy="307777"/>
          </a:xfrm>
          <a:prstGeom prst="rect">
            <a:avLst/>
          </a:prstGeom>
        </p:spPr>
        <p:txBody>
          <a:bodyPr wrap="square" lIns="0" tIns="0" rIns="0" bIns="0" rtlCol="0" anchor="t">
            <a:spAutoFit/>
          </a:bodyPr>
          <a:lstStyle/>
          <a:p>
            <a:pPr algn="ctr"/>
            <a:r>
              <a:rPr lang="en-AU" sz="2000" noProof="0">
                <a:solidFill>
                  <a:srgbClr val="FEF6EB"/>
                </a:solidFill>
                <a:latin typeface="Genty Sans" panose="020B0604020202020204" charset="0"/>
                <a:ea typeface="Bagel Fat One"/>
                <a:cs typeface="Bagel Fat One"/>
                <a:sym typeface="Bagel Fat One"/>
              </a:rPr>
              <a:t>Meet Blossom</a:t>
            </a:r>
            <a:endParaRPr lang="en-AU" sz="1600" noProof="0">
              <a:solidFill>
                <a:srgbClr val="FEF6EB"/>
              </a:solidFill>
              <a:latin typeface="Genty Sans" panose="020B0604020202020204" charset="0"/>
              <a:ea typeface="Bagel Fat One"/>
              <a:cs typeface="Bagel Fat One"/>
              <a:sym typeface="Bagel Fat One"/>
            </a:endParaRPr>
          </a:p>
        </p:txBody>
      </p:sp>
      <p:sp>
        <p:nvSpPr>
          <p:cNvPr id="99" name="TextBox 91">
            <a:extLst>
              <a:ext uri="{FF2B5EF4-FFF2-40B4-BE49-F238E27FC236}">
                <a16:creationId xmlns:a16="http://schemas.microsoft.com/office/drawing/2014/main" id="{F2D36F75-1E62-8193-05A0-9497247CFDD1}"/>
              </a:ext>
            </a:extLst>
          </p:cNvPr>
          <p:cNvSpPr txBox="1"/>
          <p:nvPr/>
        </p:nvSpPr>
        <p:spPr>
          <a:xfrm>
            <a:off x="1665862" y="6323750"/>
            <a:ext cx="2234121" cy="237244"/>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Building Blossom</a:t>
            </a:r>
          </a:p>
        </p:txBody>
      </p:sp>
      <p:sp>
        <p:nvSpPr>
          <p:cNvPr id="100" name="TextBox 91">
            <a:extLst>
              <a:ext uri="{FF2B5EF4-FFF2-40B4-BE49-F238E27FC236}">
                <a16:creationId xmlns:a16="http://schemas.microsoft.com/office/drawing/2014/main" id="{896ED89D-5069-FC72-5E73-F9D4B1B54B7A}"/>
              </a:ext>
            </a:extLst>
          </p:cNvPr>
          <p:cNvSpPr txBox="1"/>
          <p:nvPr/>
        </p:nvSpPr>
        <p:spPr>
          <a:xfrm>
            <a:off x="6146398" y="6243449"/>
            <a:ext cx="2234121" cy="468077"/>
          </a:xfrm>
          <a:prstGeom prst="rect">
            <a:avLst/>
          </a:prstGeom>
        </p:spPr>
        <p:txBody>
          <a:bodyPr wrap="square" lIns="0" tIns="0" rIns="0" bIns="0" rtlCol="0" anchor="t">
            <a:spAutoFit/>
          </a:bodyPr>
          <a:lstStyle/>
          <a:p>
            <a:pPr algn="ctr">
              <a:lnSpc>
                <a:spcPts val="1832"/>
              </a:lnSpc>
            </a:pPr>
            <a:r>
              <a:rPr lang="en-AU" sz="2000" noProof="0">
                <a:solidFill>
                  <a:srgbClr val="FEF6EB"/>
                </a:solidFill>
                <a:latin typeface="Genty Sans" panose="020B0604020202020204" charset="0"/>
                <a:ea typeface="Genty Sans"/>
                <a:cs typeface="Genty Sans"/>
                <a:sym typeface="Genty Sans"/>
              </a:rPr>
              <a:t>Interacting with Blossom</a:t>
            </a:r>
          </a:p>
        </p:txBody>
      </p:sp>
      <p:pic>
        <p:nvPicPr>
          <p:cNvPr id="85" name="Picture 2">
            <a:extLst>
              <a:ext uri="{FF2B5EF4-FFF2-40B4-BE49-F238E27FC236}">
                <a16:creationId xmlns:a16="http://schemas.microsoft.com/office/drawing/2014/main" id="{362BF0D4-91ED-8F7D-C641-5D6A7C32B54A}"/>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3919" b="93590" l="6867" r="90998">
                        <a14:foregroundMark x1="48932" y1="50696" x2="48932" y2="50696"/>
                        <a14:foregroundMark x1="34305" y1="78352" x2="34305" y2="78352"/>
                        <a14:foregroundMark x1="45009" y1="93590" x2="45009" y2="93590"/>
                        <a14:foregroundMark x1="71466" y1="89304" x2="71466" y2="89304"/>
                        <a14:foregroundMark x1="82920" y1="47363" x2="82920" y2="47363"/>
                        <a14:foregroundMark x1="75418" y1="55934" x2="75418" y2="55934"/>
                        <a14:foregroundMark x1="86122" y1="74286" x2="86122" y2="74286"/>
                        <a14:foregroundMark x1="89498" y1="75238" x2="89498" y2="75238"/>
                        <a14:foregroundMark x1="17398" y1="85751" x2="17398" y2="85751"/>
                        <a14:foregroundMark x1="14397" y1="72857" x2="14397" y2="72857"/>
                        <a14:foregroundMark x1="17946" y1="68352" x2="17946" y2="68352"/>
                        <a14:foregroundMark x1="6867" y1="75495" x2="6867" y2="75495"/>
                        <a14:foregroundMark x1="19821" y1="58095" x2="19821" y2="58095"/>
                        <a14:foregroundMark x1="29400" y1="59267" x2="29400" y2="59267"/>
                        <a14:foregroundMark x1="48384" y1="55714" x2="48384" y2="55714"/>
                        <a14:foregroundMark x1="52135" y1="56190" x2="52135" y2="56190"/>
                        <a14:foregroundMark x1="86872" y1="69304" x2="86872" y2="69304"/>
                        <a14:foregroundMark x1="85920" y1="81209" x2="85920" y2="81209"/>
                        <a14:foregroundMark x1="9117" y1="82418" x2="9117" y2="82418"/>
                        <a14:foregroundMark x1="15695" y1="80476" x2="15695" y2="80476"/>
                        <a14:foregroundMark x1="57011" y1="35201" x2="57011" y2="35201"/>
                        <a14:foregroundMark x1="64714" y1="34945" x2="64714" y2="34945"/>
                        <a14:foregroundMark x1="54385" y1="11832" x2="54385" y2="11832"/>
                        <a14:foregroundMark x1="50808" y1="12308" x2="50808" y2="12308"/>
                        <a14:foregroundMark x1="43104" y1="16117" x2="43104" y2="16117"/>
                        <a14:foregroundMark x1="47634" y1="20183" x2="47634" y2="20183"/>
                        <a14:foregroundMark x1="47432" y1="14689" x2="47432" y2="14689"/>
                        <a14:foregroundMark x1="47807" y1="5861" x2="47807" y2="5861"/>
                        <a14:foregroundMark x1="55511" y1="3956" x2="55511" y2="3956"/>
                        <a14:foregroundMark x1="32025" y1="81465" x2="32025" y2="81465"/>
                        <a14:foregroundMark x1="44259" y1="77875" x2="44259" y2="77875"/>
                        <a14:foregroundMark x1="45759" y1="80256" x2="45759" y2="80256"/>
                        <a14:foregroundMark x1="24726" y1="80952" x2="24726" y2="80952"/>
                        <a14:foregroundMark x1="17023" y1="60476" x2="17023" y2="60476"/>
                        <a14:foregroundMark x1="15147" y1="64762" x2="15147" y2="64762"/>
                        <a14:foregroundMark x1="20196" y1="65458" x2="20196" y2="65458"/>
                        <a14:foregroundMark x1="13820" y1="52601" x2="13820" y2="52601"/>
                        <a14:foregroundMark x1="14397" y1="50440" x2="14397" y2="51868"/>
                        <a14:foregroundMark x1="20773" y1="52125" x2="20773" y2="52125"/>
                        <a14:foregroundMark x1="9867" y1="80476" x2="9867" y2="80476"/>
                        <a14:foregroundMark x1="14022" y1="79524" x2="14022" y2="79524"/>
                        <a14:foregroundMark x1="90998" y1="68828" x2="90998" y2="68828"/>
                        <a14:foregroundMark x1="60589" y1="13040" x2="60589" y2="13040"/>
                        <a14:foregroundMark x1="69215" y1="20879" x2="69215" y2="20879"/>
                        <a14:foregroundMark x1="71668" y1="18498" x2="71668" y2="18498"/>
                        <a14:foregroundMark x1="83122" y1="80733" x2="83122" y2="80733"/>
                        <a14:foregroundMark x1="41431" y1="38791" x2="41431" y2="38791"/>
                        <a14:foregroundMark x1="51010" y1="7289" x2="51010" y2="7289"/>
                        <a14:backgroundMark x1="31852" y1="73333" x2="30150" y2="74542"/>
                        <a14:backgroundMark x1="40479" y1="81209" x2="40479" y2="81209"/>
                        <a14:backgroundMark x1="43306" y1="73114" x2="44259" y2="74286"/>
                        <a14:backgroundMark x1="44432" y1="83370" x2="44432" y2="84799"/>
                        <a14:backgroundMark x1="34478" y1="84322" x2="34680" y2="85275"/>
                        <a14:backgroundMark x1="35228" y1="90256" x2="35978" y2="90989"/>
                        <a14:backgroundMark x1="39729" y1="93370" x2="39729" y2="93370"/>
                        <a14:backgroundMark x1="30525" y1="81465" x2="30525" y2="81465"/>
                        <a14:backgroundMark x1="54010" y1="48059" x2="54010" y2="48059"/>
                        <a14:backgroundMark x1="62637" y1="47363" x2="62637" y2="47363"/>
                        <a14:backgroundMark x1="48932" y1="62857" x2="48932" y2="62857"/>
                        <a14:backgroundMark x1="45182" y1="52601" x2="45182" y2="52601"/>
                        <a14:backgroundMark x1="57963" y1="13516" x2="57963" y2="13516"/>
                        <a14:backgroundMark x1="29400" y1="62601" x2="29400" y2="62601"/>
                        <a14:backgroundMark x1="77496" y1="47106" x2="77496" y2="47106"/>
                        <a14:backgroundMark x1="84795" y1="42344" x2="84795" y2="42344"/>
                        <a14:backgroundMark x1="72966" y1="54982" x2="72966" y2="54982"/>
                        <a14:backgroundMark x1="81420" y1="74762" x2="81420" y2="74762"/>
                        <a14:backgroundMark x1="84795" y1="66667" x2="84795" y2="66667"/>
                        <a14:backgroundMark x1="80871" y1="65238" x2="80871" y2="65238"/>
                        <a14:backgroundMark x1="73341" y1="85751" x2="73341" y2="85751"/>
                        <a14:backgroundMark x1="89873" y1="67875" x2="89873" y2="67875"/>
                        <a14:backgroundMark x1="83122" y1="69524" x2="83122" y2="69524"/>
                        <a14:backgroundMark x1="78794" y1="80952" x2="78794" y2="80952"/>
                        <a14:backgroundMark x1="58338" y1="14945" x2="58338" y2="14945"/>
                        <a14:backgroundMark x1="71466" y1="26630" x2="71466" y2="26630"/>
                        <a14:backgroundMark x1="71668" y1="22308" x2="71668" y2="22308"/>
                        <a14:backgroundMark x1="68292" y1="22784" x2="68292" y2="22784"/>
                        <a14:backgroundMark x1="62089" y1="21832" x2="62089" y2="21832"/>
                        <a14:backgroundMark x1="61512" y1="29231" x2="61512" y2="29231"/>
                        <a14:backgroundMark x1="63214" y1="24725" x2="63214" y2="24725"/>
                        <a14:backgroundMark x1="60762" y1="26154" x2="60762" y2="26154"/>
                        <a14:backgroundMark x1="59261" y1="21832" x2="59261" y2="21832"/>
                        <a14:backgroundMark x1="39296" y1="75385" x2="39296" y2="75385"/>
                        <a14:backgroundMark x1="49942" y1="54322" x2="49942" y2="54322"/>
                        <a14:backgroundMark x1="84593" y1="51026" x2="84593" y2="51026"/>
                        <a14:backgroundMark x1="88286" y1="63516" x2="88286" y2="63516"/>
                        <a14:backgroundMark x1="78938" y1="85824" x2="78938" y2="85824"/>
                        <a14:backgroundMark x1="69446" y1="87656" x2="69446" y2="87656"/>
                        <a14:backgroundMark x1="72158" y1="91758" x2="72158" y2="91758"/>
                        <a14:backgroundMark x1="43018" y1="19341" x2="43018" y2="1934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796396">
            <a:off x="54000" y="4142400"/>
            <a:ext cx="2280207" cy="1796191"/>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5" descr="A hand holding a purple plastic object&#10;&#10;AI-generated content may be incorrect.">
            <a:extLst>
              <a:ext uri="{FF2B5EF4-FFF2-40B4-BE49-F238E27FC236}">
                <a16:creationId xmlns:a16="http://schemas.microsoft.com/office/drawing/2014/main" id="{07D1D8C4-A675-0775-3AE0-01BE55E85EC2}"/>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8411" b="93166" l="7338" r="69891">
                        <a14:foregroundMark x1="68193" y1="52285" x2="68193" y2="52285"/>
                        <a14:foregroundMark x1="69921" y1="38698" x2="69921" y2="38698"/>
                        <a14:foregroundMark x1="32110" y1="75778" x2="46907" y2="74525"/>
                        <a14:foregroundMark x1="27350" y1="77072" x2="42996" y2="91872"/>
                        <a14:foregroundMark x1="42996" y1="91872" x2="52790" y2="84189"/>
                        <a14:foregroundMark x1="52790" y1="84189" x2="53040" y2="72180"/>
                        <a14:foregroundMark x1="34506" y1="93166" x2="51668" y2="92519"/>
                        <a14:backgroundMark x1="57065" y1="65386" x2="65949" y2="73878"/>
                        <a14:backgroundMark x1="41965" y1="40194" x2="46089" y2="39547"/>
                        <a14:backgroundMark x1="60734" y1="39992" x2="60734" y2="39992"/>
                        <a14:backgroundMark x1="65797" y1="37849" x2="65797" y2="37849"/>
                        <a14:backgroundMark x1="22893" y1="71330" x2="22893" y2="76223"/>
                        <a14:backgroundMark x1="52456" y1="71128" x2="52456" y2="71128"/>
                        <a14:backgroundMark x1="52941" y1="71128" x2="52941" y2="72180"/>
                        <a14:backgroundMark x1="53244" y1="70683" x2="53244" y2="69430"/>
                        <a14:backgroundMark x1="52941" y1="72827" x2="52941" y2="72827"/>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597" r="25776" b="20701"/>
          <a:stretch>
            <a:fillRect/>
          </a:stretch>
        </p:blipFill>
        <p:spPr>
          <a:xfrm rot="5400000">
            <a:off x="2356438" y="4488637"/>
            <a:ext cx="1841796" cy="1464696"/>
          </a:xfrm>
          <a:prstGeom prst="rect">
            <a:avLst/>
          </a:prstGeom>
        </p:spPr>
      </p:pic>
      <p:pic>
        <p:nvPicPr>
          <p:cNvPr id="87" name="Picture 86">
            <a:extLst>
              <a:ext uri="{FF2B5EF4-FFF2-40B4-BE49-F238E27FC236}">
                <a16:creationId xmlns:a16="http://schemas.microsoft.com/office/drawing/2014/main" id="{9B986BB5-3A2D-AE81-0131-26C31A53F861}"/>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foregroundMark x1="37520" y1="26567" x2="38491" y2="27295"/>
                        <a14:foregroundMark x1="39677" y1="30125" x2="34501" y2="23817"/>
                        <a14:foregroundMark x1="34501" y1="23817" x2="32129" y2="31824"/>
                        <a14:foregroundMark x1="32129" y1="31824" x2="34609" y2="27740"/>
                        <a14:backgroundMark x1="21887" y1="19854" x2="24420" y2="31379"/>
                        <a14:backgroundMark x1="24420" y1="31379" x2="25337" y2="19329"/>
                        <a14:backgroundMark x1="25337" y1="19329" x2="33908" y2="15649"/>
                        <a14:backgroundMark x1="33908" y1="15649" x2="40647" y2="20461"/>
                        <a14:backgroundMark x1="40647" y1="20461" x2="57520" y2="23251"/>
                        <a14:backgroundMark x1="57520" y1="23251" x2="61456" y2="18682"/>
                        <a14:backgroundMark x1="29164" y1="51436" x2="33154" y2="59078"/>
                        <a14:backgroundMark x1="33154" y1="59078" x2="33154" y2="59118"/>
                      </a14:backgroundRemoval>
                    </a14:imgEffect>
                    <a14:imgEffect>
                      <a14:brightnessContrast bright="20000" contrast="-40000"/>
                    </a14:imgEffect>
                  </a14:imgLayer>
                </a14:imgProps>
              </a:ext>
              <a:ext uri="{28A0092B-C50C-407E-A947-70E740481C1C}">
                <a14:useLocalDpi xmlns:a14="http://schemas.microsoft.com/office/drawing/2010/main" val="0"/>
              </a:ext>
            </a:extLst>
          </a:blip>
          <a:srcRect l="27111" t="19931" r="25806" b="17165"/>
          <a:stretch>
            <a:fillRect/>
          </a:stretch>
        </p:blipFill>
        <p:spPr>
          <a:xfrm>
            <a:off x="5831831" y="4216263"/>
            <a:ext cx="1044000" cy="1859770"/>
          </a:xfrm>
          <a:prstGeom prst="rect">
            <a:avLst/>
          </a:prstGeom>
        </p:spPr>
      </p:pic>
      <p:pic>
        <p:nvPicPr>
          <p:cNvPr id="89" name="Picture 88" descr="A purple object on a white surface&#10;&#10;AI-generated content may be incorrect.">
            <a:extLst>
              <a:ext uri="{FF2B5EF4-FFF2-40B4-BE49-F238E27FC236}">
                <a16:creationId xmlns:a16="http://schemas.microsoft.com/office/drawing/2014/main" id="{C9AC3C87-8D1A-92A3-F657-C315EB935012}"/>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29613" b="69932" l="14489" r="77011">
                        <a14:foregroundMark x1="35197" y1="57783" x2="56246" y2="60896"/>
                        <a14:foregroundMark x1="37536" y1="44039" x2="61323" y2="44191"/>
                        <a14:foregroundMark x1="36509" y1="40395" x2="53451" y2="40395"/>
                        <a14:foregroundMark x1="26298" y1="29916" x2="30861" y2="29613"/>
                        <a14:foregroundMark x1="14546" y1="43660" x2="14661" y2="40926"/>
                        <a14:foregroundMark x1="73873" y1="41913" x2="77011" y2="44723"/>
                        <a14:backgroundMark x1="50884" y1="54290" x2="47576" y2="54290"/>
                        <a14:backgroundMark x1="41700" y1="42293" x2="44324" y2="42141"/>
                        <a14:backgroundMark x1="38448" y1="41913" x2="48260" y2="41762"/>
                        <a14:backgroundMark x1="56760" y1="65148" x2="56988" y2="67578"/>
                        <a14:backgroundMark x1="73588" y1="55733" x2="74501" y2="53455"/>
                        <a14:backgroundMark x1="71763" y1="48064" x2="71763" y2="46849"/>
                        <a14:backgroundMark x1="68910" y1="49127" x2="68910" y2="47532"/>
                        <a14:backgroundMark x1="70451" y1="37054" x2="72961" y2="37282"/>
                        <a14:backgroundMark x1="52824" y1="54290" x2="52196" y2="54290"/>
                        <a14:backgroundMark x1="52424" y1="56036" x2="52539" y2="53075"/>
                      </a14:backgroundRemoval>
                    </a14:imgEffect>
                    <a14:imgEffect>
                      <a14:brightnessContrast bright="40000" contrast="20000"/>
                    </a14:imgEffect>
                  </a14:imgLayer>
                </a14:imgProps>
              </a:ext>
              <a:ext uri="{28A0092B-C50C-407E-A947-70E740481C1C}">
                <a14:useLocalDpi xmlns:a14="http://schemas.microsoft.com/office/drawing/2010/main" val="0"/>
              </a:ext>
            </a:extLst>
          </a:blip>
          <a:srcRect l="12274" t="27118" r="21051" b="25257"/>
          <a:stretch>
            <a:fillRect/>
          </a:stretch>
        </p:blipFill>
        <p:spPr>
          <a:xfrm rot="5400000">
            <a:off x="3579405" y="5063068"/>
            <a:ext cx="1974018" cy="1057491"/>
          </a:xfrm>
          <a:prstGeom prst="rect">
            <a:avLst/>
          </a:prstGeom>
        </p:spPr>
      </p:pic>
      <p:pic>
        <p:nvPicPr>
          <p:cNvPr id="90" name="Picture 89">
            <a:extLst>
              <a:ext uri="{FF2B5EF4-FFF2-40B4-BE49-F238E27FC236}">
                <a16:creationId xmlns:a16="http://schemas.microsoft.com/office/drawing/2014/main" id="{216E0C71-71E6-2444-3B1B-F3BF360EF8D8}"/>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8399" b="86494" l="18491" r="84852">
                        <a14:foregroundMark x1="30836" y1="32632" x2="34717" y2="38172"/>
                        <a14:foregroundMark x1="69757" y1="31096" x2="81671" y2="22038"/>
                        <a14:foregroundMark x1="81671" y1="22038" x2="76388" y2="30651"/>
                        <a14:foregroundMark x1="76388" y1="30651" x2="76065" y2="24545"/>
                        <a14:foregroundMark x1="82857" y1="18763" x2="72722" y2="22645"/>
                        <a14:foregroundMark x1="72722" y1="22645" x2="67871" y2="30772"/>
                        <a14:foregroundMark x1="67871" y1="30772" x2="77951" y2="35261"/>
                        <a14:foregroundMark x1="77951" y1="35261" x2="85606" y2="25960"/>
                        <a14:foregroundMark x1="85606" y1="25960" x2="84852" y2="18439"/>
                        <a14:foregroundMark x1="84852" y1="18439" x2="83935" y2="18399"/>
                        <a14:foregroundMark x1="35795" y1="32552" x2="26253" y2="30206"/>
                        <a14:foregroundMark x1="26253" y1="30206" x2="23450" y2="37283"/>
                        <a14:foregroundMark x1="23450" y1="37283" x2="34178" y2="36150"/>
                        <a14:foregroundMark x1="34178" y1="36150" x2="35040" y2="32552"/>
                        <a14:foregroundMark x1="18598" y1="31985" x2="23720" y2="32066"/>
                        <a14:foregroundMark x1="36658" y1="68823" x2="38868" y2="75900"/>
                        <a14:foregroundMark x1="38868" y1="75900" x2="50458" y2="83744"/>
                        <a14:foregroundMark x1="50458" y1="83744" x2="62049" y2="76628"/>
                        <a14:foregroundMark x1="62049" y1="76628" x2="62049" y2="76142"/>
                        <a14:foregroundMark x1="51536" y1="85847" x2="56119" y2="86494"/>
                        <a14:foregroundMark x1="52129" y1="22645" x2="56819" y2="21836"/>
                        <a14:foregroundMark x1="54286" y1="24828" x2="54879" y2="28548"/>
                        <a14:foregroundMark x1="55364" y1="26082" x2="54879" y2="24626"/>
                        <a14:foregroundMark x1="54663" y1="26526" x2="51644" y2="25920"/>
                        <a14:foregroundMark x1="54663" y1="26526" x2="58059" y2="26810"/>
                        <a14:backgroundMark x1="23720" y1="42135" x2="29488" y2="48241"/>
                        <a14:backgroundMark x1="29488" y1="48241" x2="22749" y2="50384"/>
                      </a14:backgroundRemoval>
                    </a14:imgEffect>
                  </a14:imgLayer>
                </a14:imgProps>
              </a:ext>
              <a:ext uri="{28A0092B-C50C-407E-A947-70E740481C1C}">
                <a14:useLocalDpi xmlns:a14="http://schemas.microsoft.com/office/drawing/2010/main" val="0"/>
              </a:ext>
            </a:extLst>
          </a:blip>
          <a:srcRect l="14747" t="14663" r="11845" b="8749"/>
          <a:stretch>
            <a:fillRect/>
          </a:stretch>
        </p:blipFill>
        <p:spPr>
          <a:xfrm rot="356362">
            <a:off x="6707816" y="4353483"/>
            <a:ext cx="1286464" cy="1858006"/>
          </a:xfrm>
          <a:prstGeom prst="rect">
            <a:avLst/>
          </a:prstGeom>
        </p:spPr>
      </p:pic>
      <p:pic>
        <p:nvPicPr>
          <p:cNvPr id="93" name="Picture 92">
            <a:extLst>
              <a:ext uri="{FF2B5EF4-FFF2-40B4-BE49-F238E27FC236}">
                <a16:creationId xmlns:a16="http://schemas.microsoft.com/office/drawing/2014/main" id="{5C0F7F91-C8FB-77EF-E964-60399CB1FA2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297534" y="4601427"/>
            <a:ext cx="1330036" cy="1375189"/>
          </a:xfrm>
          <a:prstGeom prst="rect">
            <a:avLst/>
          </a:prstGeom>
        </p:spPr>
      </p:pic>
    </p:spTree>
    <p:extLst>
      <p:ext uri="{BB962C8B-B14F-4D97-AF65-F5344CB8AC3E}">
        <p14:creationId xmlns:p14="http://schemas.microsoft.com/office/powerpoint/2010/main" val="182362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8F7FC9-C60B-AC3D-3ED8-92EE92DF06C4}"/>
              </a:ext>
            </a:extLst>
          </p:cNvPr>
          <p:cNvSpPr>
            <a:spLocks noGrp="1"/>
          </p:cNvSpPr>
          <p:nvPr>
            <p:ph type="sldNum" sz="quarter" idx="12"/>
          </p:nvPr>
        </p:nvSpPr>
        <p:spPr/>
        <p:txBody>
          <a:bodyPr/>
          <a:lstStyle/>
          <a:p>
            <a:fld id="{B6F15528-21DE-4FAA-801E-634DDDAF4B2B}" type="slidenum">
              <a:rPr lang="en-AU" noProof="0" smtClean="0"/>
              <a:pPr/>
              <a:t>17</a:t>
            </a:fld>
            <a:endParaRPr lang="en-AU" noProof="0"/>
          </a:p>
        </p:txBody>
      </p:sp>
      <p:sp>
        <p:nvSpPr>
          <p:cNvPr id="3" name="Text Placeholder 2">
            <a:extLst>
              <a:ext uri="{FF2B5EF4-FFF2-40B4-BE49-F238E27FC236}">
                <a16:creationId xmlns:a16="http://schemas.microsoft.com/office/drawing/2014/main" id="{E5E82BC9-EAD6-BAC7-F3BB-29BF185378C2}"/>
              </a:ext>
            </a:extLst>
          </p:cNvPr>
          <p:cNvSpPr>
            <a:spLocks noGrp="1"/>
          </p:cNvSpPr>
          <p:nvPr>
            <p:ph type="body" sz="quarter" idx="13"/>
          </p:nvPr>
        </p:nvSpPr>
        <p:spPr/>
        <p:txBody>
          <a:bodyPr/>
          <a:lstStyle/>
          <a:p>
            <a:r>
              <a:rPr lang="en-AU" noProof="0"/>
              <a:t>The Research Team</a:t>
            </a:r>
          </a:p>
        </p:txBody>
      </p:sp>
      <p:sp>
        <p:nvSpPr>
          <p:cNvPr id="14" name="Text Placeholder 13">
            <a:extLst>
              <a:ext uri="{FF2B5EF4-FFF2-40B4-BE49-F238E27FC236}">
                <a16:creationId xmlns:a16="http://schemas.microsoft.com/office/drawing/2014/main" id="{063D3B1F-EAE8-18BE-6693-2752C79416B7}"/>
              </a:ext>
            </a:extLst>
          </p:cNvPr>
          <p:cNvSpPr>
            <a:spLocks noGrp="1"/>
          </p:cNvSpPr>
          <p:nvPr>
            <p:ph type="body" sz="quarter" idx="14"/>
          </p:nvPr>
        </p:nvSpPr>
        <p:spPr>
          <a:xfrm>
            <a:off x="509623" y="4458883"/>
            <a:ext cx="2714158" cy="851223"/>
          </a:xfrm>
        </p:spPr>
        <p:txBody>
          <a:bodyPr/>
          <a:lstStyle/>
          <a:p>
            <a:pPr marL="0" indent="0" algn="ctr">
              <a:lnSpc>
                <a:spcPct val="100000"/>
              </a:lnSpc>
              <a:buNone/>
            </a:pPr>
            <a:r>
              <a:rPr lang="en-AU" sz="2000" noProof="0">
                <a:latin typeface="Berlin Sans FB" panose="020E0602020502020306" pitchFamily="34" charset="0"/>
              </a:rPr>
              <a:t>A/Prof Dr. Nathan Caruana</a:t>
            </a:r>
          </a:p>
        </p:txBody>
      </p:sp>
      <p:pic>
        <p:nvPicPr>
          <p:cNvPr id="6" name="Picture 5">
            <a:extLst>
              <a:ext uri="{FF2B5EF4-FFF2-40B4-BE49-F238E27FC236}">
                <a16:creationId xmlns:a16="http://schemas.microsoft.com/office/drawing/2014/main" id="{333AEED6-98DE-8323-94E0-8B44A2CA7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96" y="1693547"/>
            <a:ext cx="2715033" cy="2711127"/>
          </a:xfrm>
          <a:prstGeom prst="ellipse">
            <a:avLst/>
          </a:prstGeom>
        </p:spPr>
      </p:pic>
      <p:pic>
        <p:nvPicPr>
          <p:cNvPr id="8" name="Picture 7">
            <a:extLst>
              <a:ext uri="{FF2B5EF4-FFF2-40B4-BE49-F238E27FC236}">
                <a16:creationId xmlns:a16="http://schemas.microsoft.com/office/drawing/2014/main" id="{5BA0AE4A-BBFD-E60A-26F6-15FACC34E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1295" y="1693547"/>
            <a:ext cx="2717931" cy="2711127"/>
          </a:xfrm>
          <a:prstGeom prst="ellipse">
            <a:avLst/>
          </a:prstGeom>
        </p:spPr>
      </p:pic>
      <p:pic>
        <p:nvPicPr>
          <p:cNvPr id="12" name="Picture 11">
            <a:extLst>
              <a:ext uri="{FF2B5EF4-FFF2-40B4-BE49-F238E27FC236}">
                <a16:creationId xmlns:a16="http://schemas.microsoft.com/office/drawing/2014/main" id="{CF514E46-1D37-3CB4-5C44-D22D40093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6092" y="1693547"/>
            <a:ext cx="2715032" cy="2715032"/>
          </a:xfrm>
          <a:prstGeom prst="ellipse">
            <a:avLst/>
          </a:prstGeom>
        </p:spPr>
      </p:pic>
      <p:sp>
        <p:nvSpPr>
          <p:cNvPr id="15" name="Text Placeholder 13">
            <a:extLst>
              <a:ext uri="{FF2B5EF4-FFF2-40B4-BE49-F238E27FC236}">
                <a16:creationId xmlns:a16="http://schemas.microsoft.com/office/drawing/2014/main" id="{67683890-FDA2-A01B-6CC7-6A048CDF7EAD}"/>
              </a:ext>
            </a:extLst>
          </p:cNvPr>
          <p:cNvSpPr txBox="1">
            <a:spLocks/>
          </p:cNvSpPr>
          <p:nvPr/>
        </p:nvSpPr>
        <p:spPr>
          <a:xfrm>
            <a:off x="-161054" y="6018823"/>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endParaRPr lang="en-AU" noProof="0"/>
          </a:p>
        </p:txBody>
      </p:sp>
      <p:sp>
        <p:nvSpPr>
          <p:cNvPr id="16" name="Text Placeholder 13">
            <a:extLst>
              <a:ext uri="{FF2B5EF4-FFF2-40B4-BE49-F238E27FC236}">
                <a16:creationId xmlns:a16="http://schemas.microsoft.com/office/drawing/2014/main" id="{33015223-7D27-64EF-9442-055A150115BE}"/>
              </a:ext>
            </a:extLst>
          </p:cNvPr>
          <p:cNvSpPr txBox="1">
            <a:spLocks/>
          </p:cNvSpPr>
          <p:nvPr/>
        </p:nvSpPr>
        <p:spPr>
          <a:xfrm>
            <a:off x="717996" y="1540516"/>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endParaRPr lang="en-AU" noProof="0"/>
          </a:p>
        </p:txBody>
      </p:sp>
      <p:sp>
        <p:nvSpPr>
          <p:cNvPr id="17" name="Text Placeholder 13">
            <a:extLst>
              <a:ext uri="{FF2B5EF4-FFF2-40B4-BE49-F238E27FC236}">
                <a16:creationId xmlns:a16="http://schemas.microsoft.com/office/drawing/2014/main" id="{40721F3C-6B4B-EA6B-4249-580AACB0A6E8}"/>
              </a:ext>
            </a:extLst>
          </p:cNvPr>
          <p:cNvSpPr txBox="1">
            <a:spLocks/>
          </p:cNvSpPr>
          <p:nvPr/>
        </p:nvSpPr>
        <p:spPr>
          <a:xfrm>
            <a:off x="6869196" y="4458883"/>
            <a:ext cx="2527181" cy="559312"/>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sz="2400" noProof="0">
                <a:latin typeface="Berlin Sans FB" panose="020E0602020502020306" pitchFamily="34" charset="0"/>
              </a:rPr>
              <a:t>Sophia Jaeger</a:t>
            </a:r>
          </a:p>
        </p:txBody>
      </p:sp>
      <p:sp>
        <p:nvSpPr>
          <p:cNvPr id="18" name="Text Placeholder 13">
            <a:extLst>
              <a:ext uri="{FF2B5EF4-FFF2-40B4-BE49-F238E27FC236}">
                <a16:creationId xmlns:a16="http://schemas.microsoft.com/office/drawing/2014/main" id="{2045AE8E-78C1-80DF-A94D-CFF9ADFF3A36}"/>
              </a:ext>
            </a:extLst>
          </p:cNvPr>
          <p:cNvSpPr txBox="1">
            <a:spLocks/>
          </p:cNvSpPr>
          <p:nvPr/>
        </p:nvSpPr>
        <p:spPr>
          <a:xfrm>
            <a:off x="3748994" y="4484804"/>
            <a:ext cx="2527181" cy="3494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sz="2400" noProof="0">
                <a:latin typeface="Berlin Sans FB" panose="020E0602020502020306" pitchFamily="34" charset="0"/>
              </a:rPr>
              <a:t>Ben Kelly</a:t>
            </a:r>
          </a:p>
        </p:txBody>
      </p:sp>
      <p:sp>
        <p:nvSpPr>
          <p:cNvPr id="19" name="Text Placeholder 13">
            <a:extLst>
              <a:ext uri="{FF2B5EF4-FFF2-40B4-BE49-F238E27FC236}">
                <a16:creationId xmlns:a16="http://schemas.microsoft.com/office/drawing/2014/main" id="{07D4D00B-D0A0-70AA-D810-1ECA1585376B}"/>
              </a:ext>
            </a:extLst>
          </p:cNvPr>
          <p:cNvSpPr txBox="1">
            <a:spLocks/>
          </p:cNvSpPr>
          <p:nvPr/>
        </p:nvSpPr>
        <p:spPr>
          <a:xfrm>
            <a:off x="210362" y="5157075"/>
            <a:ext cx="3312680" cy="1389850"/>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ct val="100000"/>
              </a:lnSpc>
              <a:buFont typeface="Arial" pitchFamily="34" charset="0"/>
              <a:buNone/>
            </a:pPr>
            <a:r>
              <a:rPr lang="en-AU" noProof="0"/>
              <a:t>Project Lead</a:t>
            </a:r>
            <a:endParaRPr lang="en-AU" noProof="0">
              <a:hlinkClick r:id="rId5"/>
            </a:endParaRPr>
          </a:p>
          <a:p>
            <a:pPr marL="0" indent="0" algn="ctr">
              <a:lnSpc>
                <a:spcPct val="100000"/>
              </a:lnSpc>
              <a:buFont typeface="Arial" pitchFamily="34" charset="0"/>
              <a:buNone/>
            </a:pPr>
            <a:r>
              <a:rPr lang="en-AU" noProof="0">
                <a:hlinkClick r:id="rId5"/>
              </a:rPr>
              <a:t>Nathan.Caruana@flinders.edu.au</a:t>
            </a:r>
            <a:endParaRPr lang="en-AU" noProof="0"/>
          </a:p>
          <a:p>
            <a:pPr marL="0" indent="0" algn="ctr">
              <a:lnSpc>
                <a:spcPct val="100000"/>
              </a:lnSpc>
              <a:buFont typeface="Arial" pitchFamily="34" charset="0"/>
              <a:buNone/>
            </a:pPr>
            <a:endParaRPr lang="en-AU" noProof="0"/>
          </a:p>
        </p:txBody>
      </p:sp>
      <p:sp>
        <p:nvSpPr>
          <p:cNvPr id="20" name="Text Placeholder 13">
            <a:extLst>
              <a:ext uri="{FF2B5EF4-FFF2-40B4-BE49-F238E27FC236}">
                <a16:creationId xmlns:a16="http://schemas.microsoft.com/office/drawing/2014/main" id="{BF314D1C-E420-1CEF-4CFA-2240F88245C9}"/>
              </a:ext>
            </a:extLst>
          </p:cNvPr>
          <p:cNvSpPr txBox="1">
            <a:spLocks/>
          </p:cNvSpPr>
          <p:nvPr/>
        </p:nvSpPr>
        <p:spPr>
          <a:xfrm>
            <a:off x="3727598" y="5148432"/>
            <a:ext cx="2527181" cy="1389850"/>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ct val="100000"/>
              </a:lnSpc>
              <a:buNone/>
            </a:pPr>
            <a:r>
              <a:rPr lang="en-AU" noProof="0"/>
              <a:t>Technical Support</a:t>
            </a:r>
            <a:endParaRPr lang="en-AU" noProof="0">
              <a:hlinkClick r:id="rId6"/>
            </a:endParaRPr>
          </a:p>
          <a:p>
            <a:pPr marL="0" indent="0" algn="ctr">
              <a:lnSpc>
                <a:spcPct val="100000"/>
              </a:lnSpc>
              <a:buNone/>
            </a:pPr>
            <a:r>
              <a:rPr lang="en-AU" noProof="0">
                <a:hlinkClick r:id="rId6"/>
              </a:rPr>
              <a:t>ben.kelly@flinders.edu.au</a:t>
            </a:r>
            <a:r>
              <a:rPr lang="en-AU" noProof="0"/>
              <a:t> </a:t>
            </a:r>
          </a:p>
        </p:txBody>
      </p:sp>
      <p:sp>
        <p:nvSpPr>
          <p:cNvPr id="21" name="Text Placeholder 13">
            <a:extLst>
              <a:ext uri="{FF2B5EF4-FFF2-40B4-BE49-F238E27FC236}">
                <a16:creationId xmlns:a16="http://schemas.microsoft.com/office/drawing/2014/main" id="{30FC8EB5-E4DD-BEB6-4B07-30F4F60DFEFA}"/>
              </a:ext>
            </a:extLst>
          </p:cNvPr>
          <p:cNvSpPr txBox="1">
            <a:spLocks/>
          </p:cNvSpPr>
          <p:nvPr/>
        </p:nvSpPr>
        <p:spPr>
          <a:xfrm>
            <a:off x="532111" y="6008298"/>
            <a:ext cx="8626324" cy="807943"/>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ct val="100000"/>
              </a:lnSpc>
              <a:buFont typeface="Arial" pitchFamily="34" charset="0"/>
              <a:buNone/>
            </a:pPr>
            <a:r>
              <a:rPr lang="en-AU" noProof="0"/>
              <a:t>Ben will be available remotely to provide support during the lessons for both you and students. </a:t>
            </a:r>
          </a:p>
          <a:p>
            <a:pPr marL="0" indent="0">
              <a:lnSpc>
                <a:spcPct val="100000"/>
              </a:lnSpc>
              <a:buFont typeface="Arial" pitchFamily="34" charset="0"/>
              <a:buNone/>
            </a:pPr>
            <a:r>
              <a:rPr lang="en-AU" noProof="0"/>
              <a:t>You can use the next slide to introduce him to the class. </a:t>
            </a:r>
          </a:p>
        </p:txBody>
      </p:sp>
      <p:sp>
        <p:nvSpPr>
          <p:cNvPr id="22" name="Text Placeholder 13">
            <a:extLst>
              <a:ext uri="{FF2B5EF4-FFF2-40B4-BE49-F238E27FC236}">
                <a16:creationId xmlns:a16="http://schemas.microsoft.com/office/drawing/2014/main" id="{9683E204-6796-2F1C-7A8E-8FB4C3A3CA4F}"/>
              </a:ext>
            </a:extLst>
          </p:cNvPr>
          <p:cNvSpPr txBox="1">
            <a:spLocks/>
          </p:cNvSpPr>
          <p:nvPr/>
        </p:nvSpPr>
        <p:spPr>
          <a:xfrm>
            <a:off x="6836145" y="5130080"/>
            <a:ext cx="2527181" cy="1389850"/>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Aptos" panose="020B0004020202020204"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Aptos" panose="020B0004020202020204"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ct val="100000"/>
              </a:lnSpc>
              <a:buNone/>
            </a:pPr>
            <a:r>
              <a:rPr lang="en-AU" noProof="0"/>
              <a:t>Curriculum and Material Development</a:t>
            </a:r>
          </a:p>
        </p:txBody>
      </p:sp>
    </p:spTree>
    <p:extLst>
      <p:ext uri="{BB962C8B-B14F-4D97-AF65-F5344CB8AC3E}">
        <p14:creationId xmlns:p14="http://schemas.microsoft.com/office/powerpoint/2010/main" val="1853963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B46D7-7FF5-D488-735C-273583714FD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35DF06-AD80-10A3-18EF-9E70B132E56D}"/>
              </a:ext>
            </a:extLst>
          </p:cNvPr>
          <p:cNvSpPr>
            <a:spLocks noGrp="1"/>
          </p:cNvSpPr>
          <p:nvPr>
            <p:ph type="sldNum" sz="quarter" idx="12"/>
          </p:nvPr>
        </p:nvSpPr>
        <p:spPr/>
        <p:txBody>
          <a:bodyPr/>
          <a:lstStyle/>
          <a:p>
            <a:fld id="{B6F15528-21DE-4FAA-801E-634DDDAF4B2B}" type="slidenum">
              <a:rPr lang="en-AU" noProof="0" smtClean="0"/>
              <a:pPr/>
              <a:t>18</a:t>
            </a:fld>
            <a:endParaRPr lang="en-AU" noProof="0"/>
          </a:p>
        </p:txBody>
      </p:sp>
      <p:sp>
        <p:nvSpPr>
          <p:cNvPr id="3" name="Text Placeholder 2">
            <a:extLst>
              <a:ext uri="{FF2B5EF4-FFF2-40B4-BE49-F238E27FC236}">
                <a16:creationId xmlns:a16="http://schemas.microsoft.com/office/drawing/2014/main" id="{E54F8E95-DEFE-AD71-24F3-72FFF7F05817}"/>
              </a:ext>
            </a:extLst>
          </p:cNvPr>
          <p:cNvSpPr>
            <a:spLocks noGrp="1"/>
          </p:cNvSpPr>
          <p:nvPr>
            <p:ph type="body" sz="quarter" idx="13"/>
          </p:nvPr>
        </p:nvSpPr>
        <p:spPr/>
        <p:txBody>
          <a:bodyPr/>
          <a:lstStyle/>
          <a:p>
            <a:r>
              <a:rPr lang="en-AU" noProof="0"/>
              <a:t>Online support –</a:t>
            </a:r>
          </a:p>
          <a:p>
            <a:r>
              <a:rPr lang="en-AU" noProof="0"/>
              <a:t>Ben Kelly</a:t>
            </a:r>
          </a:p>
        </p:txBody>
      </p:sp>
      <p:pic>
        <p:nvPicPr>
          <p:cNvPr id="8" name="Picture 7">
            <a:extLst>
              <a:ext uri="{FF2B5EF4-FFF2-40B4-BE49-F238E27FC236}">
                <a16:creationId xmlns:a16="http://schemas.microsoft.com/office/drawing/2014/main" id="{C44EAB3C-09D0-31C5-FE9D-7E35BB9BC8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4634" y="1386558"/>
            <a:ext cx="2575838" cy="2569390"/>
          </a:xfrm>
          <a:prstGeom prst="ellipse">
            <a:avLst/>
          </a:prstGeom>
        </p:spPr>
      </p:pic>
      <p:sp>
        <p:nvSpPr>
          <p:cNvPr id="15" name="Text Placeholder 13">
            <a:extLst>
              <a:ext uri="{FF2B5EF4-FFF2-40B4-BE49-F238E27FC236}">
                <a16:creationId xmlns:a16="http://schemas.microsoft.com/office/drawing/2014/main" id="{BEAA275F-BB1F-97D3-8C34-C2767F2DDA2D}"/>
              </a:ext>
            </a:extLst>
          </p:cNvPr>
          <p:cNvSpPr txBox="1">
            <a:spLocks/>
          </p:cNvSpPr>
          <p:nvPr/>
        </p:nvSpPr>
        <p:spPr>
          <a:xfrm>
            <a:off x="-161054" y="6018823"/>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endParaRPr lang="en-AU" noProof="0"/>
          </a:p>
        </p:txBody>
      </p:sp>
      <p:sp>
        <p:nvSpPr>
          <p:cNvPr id="16" name="Text Placeholder 13">
            <a:extLst>
              <a:ext uri="{FF2B5EF4-FFF2-40B4-BE49-F238E27FC236}">
                <a16:creationId xmlns:a16="http://schemas.microsoft.com/office/drawing/2014/main" id="{9C1858B6-95FF-9506-1775-9F4ACF8B6094}"/>
              </a:ext>
            </a:extLst>
          </p:cNvPr>
          <p:cNvSpPr txBox="1">
            <a:spLocks/>
          </p:cNvSpPr>
          <p:nvPr/>
        </p:nvSpPr>
        <p:spPr>
          <a:xfrm>
            <a:off x="717996" y="1647825"/>
            <a:ext cx="8254554"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endParaRPr lang="en-AU" noProof="0"/>
          </a:p>
        </p:txBody>
      </p:sp>
      <p:sp>
        <p:nvSpPr>
          <p:cNvPr id="18" name="Text Placeholder 13">
            <a:extLst>
              <a:ext uri="{FF2B5EF4-FFF2-40B4-BE49-F238E27FC236}">
                <a16:creationId xmlns:a16="http://schemas.microsoft.com/office/drawing/2014/main" id="{0FB7D0F4-8905-415C-0034-5751B7976814}"/>
              </a:ext>
            </a:extLst>
          </p:cNvPr>
          <p:cNvSpPr txBox="1">
            <a:spLocks/>
          </p:cNvSpPr>
          <p:nvPr/>
        </p:nvSpPr>
        <p:spPr>
          <a:xfrm>
            <a:off x="3538543" y="4121149"/>
            <a:ext cx="2527181" cy="356235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Font typeface="Arial" pitchFamily="34" charset="0"/>
              <a:buNone/>
            </a:pPr>
            <a:r>
              <a:rPr lang="en-AU" sz="2400" noProof="0"/>
              <a:t>Ben Kelly</a:t>
            </a:r>
          </a:p>
        </p:txBody>
      </p:sp>
      <p:sp>
        <p:nvSpPr>
          <p:cNvPr id="4" name="Text Placeholder 3">
            <a:extLst>
              <a:ext uri="{FF2B5EF4-FFF2-40B4-BE49-F238E27FC236}">
                <a16:creationId xmlns:a16="http://schemas.microsoft.com/office/drawing/2014/main" id="{AC739F56-BCA5-C1E3-575E-7456172F5AB0}"/>
              </a:ext>
            </a:extLst>
          </p:cNvPr>
          <p:cNvSpPr txBox="1">
            <a:spLocks/>
          </p:cNvSpPr>
          <p:nvPr/>
        </p:nvSpPr>
        <p:spPr>
          <a:xfrm>
            <a:off x="631492" y="5015566"/>
            <a:ext cx="8427562"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800" noProof="0" dirty="0">
                <a:latin typeface="Berlin Sans FB" panose="020E0602020502020306" pitchFamily="34" charset="0"/>
              </a:rPr>
              <a:t>Ben will be available during the lessons to answer any questions and support the robot building.</a:t>
            </a:r>
          </a:p>
        </p:txBody>
      </p:sp>
    </p:spTree>
    <p:extLst>
      <p:ext uri="{BB962C8B-B14F-4D97-AF65-F5344CB8AC3E}">
        <p14:creationId xmlns:p14="http://schemas.microsoft.com/office/powerpoint/2010/main" val="372646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62DE8C-1830-FCDD-ACA6-53CEB919BD6B}"/>
              </a:ext>
            </a:extLst>
          </p:cNvPr>
          <p:cNvSpPr>
            <a:spLocks noGrp="1"/>
          </p:cNvSpPr>
          <p:nvPr>
            <p:ph type="sldNum" sz="quarter" idx="12"/>
          </p:nvPr>
        </p:nvSpPr>
        <p:spPr/>
        <p:txBody>
          <a:bodyPr/>
          <a:lstStyle/>
          <a:p>
            <a:fld id="{B6F15528-21DE-4FAA-801E-634DDDAF4B2B}" type="slidenum">
              <a:rPr lang="en-AU" noProof="0" smtClean="0"/>
              <a:pPr/>
              <a:t>19</a:t>
            </a:fld>
            <a:endParaRPr lang="en-AU" noProof="0"/>
          </a:p>
        </p:txBody>
      </p:sp>
      <p:sp>
        <p:nvSpPr>
          <p:cNvPr id="3" name="Text Placeholder 2">
            <a:extLst>
              <a:ext uri="{FF2B5EF4-FFF2-40B4-BE49-F238E27FC236}">
                <a16:creationId xmlns:a16="http://schemas.microsoft.com/office/drawing/2014/main" id="{53EF950A-66EA-EF6D-B10F-BA30D348EABD}"/>
              </a:ext>
            </a:extLst>
          </p:cNvPr>
          <p:cNvSpPr>
            <a:spLocks noGrp="1"/>
          </p:cNvSpPr>
          <p:nvPr>
            <p:ph type="body" sz="quarter" idx="13"/>
          </p:nvPr>
        </p:nvSpPr>
        <p:spPr>
          <a:xfrm>
            <a:off x="489396" y="549236"/>
            <a:ext cx="6330504" cy="952500"/>
          </a:xfrm>
        </p:spPr>
        <p:txBody>
          <a:bodyPr/>
          <a:lstStyle/>
          <a:p>
            <a:r>
              <a:rPr lang="en-AU" noProof="0"/>
              <a:t>Robots </a:t>
            </a:r>
            <a:r>
              <a:rPr lang="en-AU" sz="3600" noProof="0"/>
              <a:t>– Hook &amp; Brainstorm</a:t>
            </a:r>
            <a:endParaRPr lang="en-AU" noProof="0"/>
          </a:p>
        </p:txBody>
      </p:sp>
      <p:sp>
        <p:nvSpPr>
          <p:cNvPr id="4" name="Text Placeholder 3">
            <a:extLst>
              <a:ext uri="{FF2B5EF4-FFF2-40B4-BE49-F238E27FC236}">
                <a16:creationId xmlns:a16="http://schemas.microsoft.com/office/drawing/2014/main" id="{89D6B320-ECF3-7A84-C8BE-1C0BDC5A1299}"/>
              </a:ext>
            </a:extLst>
          </p:cNvPr>
          <p:cNvSpPr>
            <a:spLocks noGrp="1"/>
          </p:cNvSpPr>
          <p:nvPr>
            <p:ph type="body" sz="quarter" idx="14"/>
          </p:nvPr>
        </p:nvSpPr>
        <p:spPr>
          <a:xfrm>
            <a:off x="352236" y="1501736"/>
            <a:ext cx="9416604" cy="5137189"/>
          </a:xfrm>
        </p:spPr>
        <p:txBody>
          <a:bodyPr/>
          <a:lstStyle/>
          <a:p>
            <a:r>
              <a:rPr lang="en-AU" b="1" noProof="0"/>
              <a:t>Example Script</a:t>
            </a:r>
            <a:r>
              <a:rPr lang="en-AU" noProof="0"/>
              <a:t>:</a:t>
            </a:r>
          </a:p>
          <a:p>
            <a:pPr lvl="1"/>
            <a:r>
              <a:rPr lang="en-AU" i="1"/>
              <a:t>“W</a:t>
            </a:r>
            <a:r>
              <a:rPr lang="en-AU" i="1" noProof="0"/>
              <a:t>here have you already seen robots being used</a:t>
            </a:r>
            <a:r>
              <a:rPr lang="en-AU" i="1"/>
              <a:t>? What did they look like? W</a:t>
            </a:r>
            <a:r>
              <a:rPr lang="en-AU" i="1" noProof="0"/>
              <a:t>hat other types of robots do you think exist?”</a:t>
            </a:r>
            <a:endParaRPr lang="en-AU"/>
          </a:p>
          <a:p>
            <a:pPr marL="178287" lvl="1" indent="-178287">
              <a:buFont typeface="Arial" pitchFamily="34" charset="0"/>
              <a:buChar char="•"/>
            </a:pPr>
            <a:r>
              <a:rPr lang="en-AU" b="1"/>
              <a:t>Instruction Note</a:t>
            </a:r>
            <a:r>
              <a:rPr lang="en-AU"/>
              <a:t>:</a:t>
            </a:r>
          </a:p>
          <a:p>
            <a:pPr marL="386289" lvl="2" indent="-178287"/>
            <a:r>
              <a:rPr lang="en-AU"/>
              <a:t>Students might already have strong robot images (often humanoid robots from movies)</a:t>
            </a:r>
          </a:p>
          <a:p>
            <a:pPr marL="624005" lvl="3" indent="-178287"/>
            <a:r>
              <a:rPr lang="en-AU"/>
              <a:t>if this is the case, you can use this result as the basis for further discussion later in this lesson</a:t>
            </a:r>
          </a:p>
          <a:p>
            <a:pPr marL="624005" lvl="3" indent="-178287"/>
            <a:r>
              <a:rPr lang="en-AU"/>
              <a:t>there is also a teacher extension slide about </a:t>
            </a:r>
            <a:br>
              <a:rPr lang="en-AU"/>
            </a:br>
            <a:r>
              <a:rPr lang="en-AU"/>
              <a:t>humanoid robots later in this slide deck (see</a:t>
            </a:r>
            <a:br>
              <a:rPr lang="en-AU"/>
            </a:br>
            <a:r>
              <a:rPr lang="en-AU"/>
              <a:t>screenshot on the right)</a:t>
            </a:r>
          </a:p>
        </p:txBody>
      </p:sp>
      <p:pic>
        <p:nvPicPr>
          <p:cNvPr id="5" name="Picture 4">
            <a:extLst>
              <a:ext uri="{FF2B5EF4-FFF2-40B4-BE49-F238E27FC236}">
                <a16:creationId xmlns:a16="http://schemas.microsoft.com/office/drawing/2014/main" id="{A1103417-7DE6-3EF4-A054-62154C2C9C6D}"/>
              </a:ext>
            </a:extLst>
          </p:cNvPr>
          <p:cNvPicPr>
            <a:picLocks noChangeAspect="1"/>
          </p:cNvPicPr>
          <p:nvPr/>
        </p:nvPicPr>
        <p:blipFill>
          <a:blip r:embed="rId2"/>
          <a:stretch>
            <a:fillRect/>
          </a:stretch>
        </p:blipFill>
        <p:spPr>
          <a:xfrm>
            <a:off x="5171861" y="4232635"/>
            <a:ext cx="3415958" cy="2364894"/>
          </a:xfrm>
          <a:prstGeom prst="rect">
            <a:avLst/>
          </a:prstGeom>
        </p:spPr>
      </p:pic>
    </p:spTree>
    <p:extLst>
      <p:ext uri="{BB962C8B-B14F-4D97-AF65-F5344CB8AC3E}">
        <p14:creationId xmlns:p14="http://schemas.microsoft.com/office/powerpoint/2010/main" val="4097394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EE0762-D6A7-CF95-337C-0E40E65CFF12}"/>
              </a:ext>
            </a:extLst>
          </p:cNvPr>
          <p:cNvSpPr>
            <a:spLocks noGrp="1"/>
          </p:cNvSpPr>
          <p:nvPr>
            <p:ph type="sldNum" sz="quarter" idx="12"/>
          </p:nvPr>
        </p:nvSpPr>
        <p:spPr/>
        <p:txBody>
          <a:bodyPr/>
          <a:lstStyle/>
          <a:p>
            <a:fld id="{B6F15528-21DE-4FAA-801E-634DDDAF4B2B}" type="slidenum">
              <a:rPr lang="en-AU" noProof="0" smtClean="0"/>
              <a:pPr/>
              <a:t>20</a:t>
            </a:fld>
            <a:endParaRPr lang="en-AU" noProof="0"/>
          </a:p>
        </p:txBody>
      </p:sp>
      <p:sp>
        <p:nvSpPr>
          <p:cNvPr id="3" name="Text Placeholder 2">
            <a:extLst>
              <a:ext uri="{FF2B5EF4-FFF2-40B4-BE49-F238E27FC236}">
                <a16:creationId xmlns:a16="http://schemas.microsoft.com/office/drawing/2014/main" id="{DF93D90A-C15D-B5E0-9EDA-02FD71C36FC0}"/>
              </a:ext>
            </a:extLst>
          </p:cNvPr>
          <p:cNvSpPr>
            <a:spLocks noGrp="1"/>
          </p:cNvSpPr>
          <p:nvPr>
            <p:ph type="body" sz="quarter" idx="13"/>
          </p:nvPr>
        </p:nvSpPr>
        <p:spPr/>
        <p:txBody>
          <a:bodyPr/>
          <a:lstStyle/>
          <a:p>
            <a:r>
              <a:rPr lang="en-AU" noProof="0"/>
              <a:t>Robot Types</a:t>
            </a:r>
          </a:p>
        </p:txBody>
      </p:sp>
      <p:sp>
        <p:nvSpPr>
          <p:cNvPr id="4" name="Text Placeholder 3">
            <a:extLst>
              <a:ext uri="{FF2B5EF4-FFF2-40B4-BE49-F238E27FC236}">
                <a16:creationId xmlns:a16="http://schemas.microsoft.com/office/drawing/2014/main" id="{7976560B-96FE-1F08-8723-19B41ACADDC5}"/>
              </a:ext>
            </a:extLst>
          </p:cNvPr>
          <p:cNvSpPr>
            <a:spLocks noGrp="1"/>
          </p:cNvSpPr>
          <p:nvPr>
            <p:ph type="body" sz="quarter" idx="14"/>
          </p:nvPr>
        </p:nvSpPr>
        <p:spPr>
          <a:xfrm>
            <a:off x="489396" y="1336703"/>
            <a:ext cx="4675269" cy="3562350"/>
          </a:xfrm>
        </p:spPr>
        <p:txBody>
          <a:bodyPr/>
          <a:lstStyle/>
          <a:p>
            <a:r>
              <a:rPr lang="en-AU" noProof="0"/>
              <a:t>A key learning point in this lesson is that the definition and distinguishing criteria of ‘robots’ is fluid (because technology is always changing) and sometimes ambiguous</a:t>
            </a:r>
          </a:p>
          <a:p>
            <a:r>
              <a:rPr lang="en-AU" noProof="0"/>
              <a:t>Robots can be </a:t>
            </a:r>
            <a:r>
              <a:rPr lang="en-AU" b="1" noProof="0">
                <a:latin typeface="Berlin Sans FB Demi" panose="020E0802020502020306" pitchFamily="34" charset="0"/>
              </a:rPr>
              <a:t>categorized based on </a:t>
            </a:r>
            <a:r>
              <a:rPr lang="en-AU" noProof="0"/>
              <a:t>their </a:t>
            </a:r>
            <a:r>
              <a:rPr lang="en-AU" b="1">
                <a:latin typeface="Berlin Sans FB Demi" panose="020E0802020502020306" pitchFamily="34" charset="0"/>
              </a:rPr>
              <a:t>applications/functions</a:t>
            </a:r>
            <a:r>
              <a:rPr lang="en-AU" b="1" noProof="0"/>
              <a:t> </a:t>
            </a:r>
            <a:r>
              <a:rPr lang="en-AU" noProof="0"/>
              <a:t>(see </a:t>
            </a:r>
            <a:r>
              <a:rPr lang="en-AU"/>
              <a:t>“Types of Robots” slide</a:t>
            </a:r>
            <a:endParaRPr lang="en-AU" noProof="0"/>
          </a:p>
        </p:txBody>
      </p:sp>
      <p:pic>
        <p:nvPicPr>
          <p:cNvPr id="5" name="Picture 4">
            <a:extLst>
              <a:ext uri="{FF2B5EF4-FFF2-40B4-BE49-F238E27FC236}">
                <a16:creationId xmlns:a16="http://schemas.microsoft.com/office/drawing/2014/main" id="{C72D864F-FF23-A7FB-28EF-28C76AE1F7C7}"/>
              </a:ext>
            </a:extLst>
          </p:cNvPr>
          <p:cNvPicPr>
            <a:picLocks noChangeAspect="1"/>
          </p:cNvPicPr>
          <p:nvPr/>
        </p:nvPicPr>
        <p:blipFill>
          <a:blip r:embed="rId2"/>
          <a:stretch>
            <a:fillRect/>
          </a:stretch>
        </p:blipFill>
        <p:spPr>
          <a:xfrm>
            <a:off x="5164665" y="1503701"/>
            <a:ext cx="3585403" cy="2482202"/>
          </a:xfrm>
          <a:prstGeom prst="rect">
            <a:avLst/>
          </a:prstGeom>
        </p:spPr>
      </p:pic>
      <p:sp>
        <p:nvSpPr>
          <p:cNvPr id="6" name="Text Placeholder 3">
            <a:extLst>
              <a:ext uri="{FF2B5EF4-FFF2-40B4-BE49-F238E27FC236}">
                <a16:creationId xmlns:a16="http://schemas.microsoft.com/office/drawing/2014/main" id="{D7521C18-EFD3-89AC-124C-975FC64ED53F}"/>
              </a:ext>
            </a:extLst>
          </p:cNvPr>
          <p:cNvSpPr txBox="1">
            <a:spLocks/>
          </p:cNvSpPr>
          <p:nvPr/>
        </p:nvSpPr>
        <p:spPr>
          <a:xfrm>
            <a:off x="489396" y="3873837"/>
            <a:ext cx="7825929" cy="2158972"/>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16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16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180975" indent="0">
              <a:buNone/>
            </a:pPr>
            <a:r>
              <a:rPr lang="en-AU"/>
              <a:t>below), their </a:t>
            </a:r>
            <a:r>
              <a:rPr lang="en-AU" b="1">
                <a:latin typeface="Berlin Sans FB Demi" panose="020E0802020502020306" pitchFamily="34" charset="0"/>
              </a:rPr>
              <a:t>degree of movement </a:t>
            </a:r>
            <a:r>
              <a:rPr lang="en-AU"/>
              <a:t>(stationary vs mobile), or their </a:t>
            </a:r>
            <a:r>
              <a:rPr lang="en-AU" b="1">
                <a:latin typeface="Berlin Sans FB Demi" panose="020E0802020502020306" pitchFamily="34" charset="0"/>
              </a:rPr>
              <a:t>autonomy</a:t>
            </a:r>
            <a:r>
              <a:rPr lang="en-AU"/>
              <a:t> (</a:t>
            </a:r>
            <a:r>
              <a:rPr lang="en-AU" err="1"/>
              <a:t>f.i</a:t>
            </a:r>
            <a:r>
              <a:rPr lang="en-AU"/>
              <a:t>. vacuum robot has lower autonomy, while a robot assistant has more). </a:t>
            </a:r>
          </a:p>
          <a:p>
            <a:r>
              <a:rPr lang="en-AU"/>
              <a:t>The types of robots introduced in this lesson are categorized by function. This is a common way to sort robots into groups.</a:t>
            </a:r>
          </a:p>
        </p:txBody>
      </p:sp>
    </p:spTree>
    <p:extLst>
      <p:ext uri="{BB962C8B-B14F-4D97-AF65-F5344CB8AC3E}">
        <p14:creationId xmlns:p14="http://schemas.microsoft.com/office/powerpoint/2010/main" val="4073912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1FB43E-0FF8-648F-F2AB-1B1A8867EA87}"/>
              </a:ext>
            </a:extLst>
          </p:cNvPr>
          <p:cNvSpPr>
            <a:spLocks noGrp="1"/>
          </p:cNvSpPr>
          <p:nvPr>
            <p:ph type="sldNum" sz="quarter" idx="12"/>
          </p:nvPr>
        </p:nvSpPr>
        <p:spPr/>
        <p:txBody>
          <a:bodyPr/>
          <a:lstStyle/>
          <a:p>
            <a:fld id="{B6F15528-21DE-4FAA-801E-634DDDAF4B2B}" type="slidenum">
              <a:rPr lang="en-AU" noProof="0" smtClean="0"/>
              <a:pPr/>
              <a:t>21</a:t>
            </a:fld>
            <a:endParaRPr lang="en-AU" noProof="0"/>
          </a:p>
        </p:txBody>
      </p:sp>
      <p:sp>
        <p:nvSpPr>
          <p:cNvPr id="5" name="Text Placeholder 2">
            <a:extLst>
              <a:ext uri="{FF2B5EF4-FFF2-40B4-BE49-F238E27FC236}">
                <a16:creationId xmlns:a16="http://schemas.microsoft.com/office/drawing/2014/main" id="{AE90EB1C-B7EC-6902-55E9-5F5D07B18CA8}"/>
              </a:ext>
            </a:extLst>
          </p:cNvPr>
          <p:cNvSpPr txBox="1">
            <a:spLocks/>
          </p:cNvSpPr>
          <p:nvPr/>
        </p:nvSpPr>
        <p:spPr>
          <a:xfrm>
            <a:off x="489396" y="675788"/>
            <a:ext cx="5505450" cy="952500"/>
          </a:xfrm>
          <a:prstGeom prst="rect">
            <a:avLst/>
          </a:prstGeom>
        </p:spPr>
        <p:txBody>
          <a:bodyPr vert="horz" lIns="91440" tIns="45720" rIns="91440" bIns="45720" rtlCol="0">
            <a:noAutofit/>
          </a:bodyPr>
          <a:lstStyle>
            <a:lvl1pPr marL="0" indent="0" algn="l" defTabSz="475433" rtl="0" eaLnBrk="1" latinLnBrk="0" hangingPunct="1">
              <a:lnSpc>
                <a:spcPts val="4000"/>
              </a:lnSpc>
              <a:spcBef>
                <a:spcPts val="600"/>
              </a:spcBef>
              <a:buFont typeface="Arial" pitchFamily="34" charset="0"/>
              <a:buNone/>
              <a:defRPr lang="en-AU" sz="4400" b="0" kern="1200" cap="none" spc="0" dirty="0">
                <a:ln w="0"/>
                <a:solidFill>
                  <a:srgbClr val="233A17"/>
                </a:solidFill>
                <a:effectLst>
                  <a:outerShdw blurRad="50800" dist="38100" dir="2700000" algn="tl" rotWithShape="0">
                    <a:prstClr val="black">
                      <a:alpha val="40000"/>
                    </a:prstClr>
                  </a:outerShdw>
                </a:effectLst>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sz="1456" kern="1200">
                <a:solidFill>
                  <a:schemeClr val="tx1"/>
                </a:solidFill>
                <a:latin typeface="+mn-lt"/>
                <a:ea typeface="+mn-ea"/>
                <a:cs typeface="+mn-cs"/>
              </a:defRPr>
            </a:lvl2pPr>
            <a:lvl3pPr marL="594292" indent="-118859" algn="l" defTabSz="475433" rtl="0" eaLnBrk="1" latinLnBrk="0" hangingPunct="1">
              <a:spcBef>
                <a:spcPct val="20000"/>
              </a:spcBef>
              <a:buFont typeface="Arial" pitchFamily="34" charset="0"/>
              <a:buChar char="•"/>
              <a:defRPr sz="1248" kern="1200">
                <a:solidFill>
                  <a:schemeClr val="tx1"/>
                </a:solidFill>
                <a:latin typeface="+mn-lt"/>
                <a:ea typeface="+mn-ea"/>
                <a:cs typeface="+mn-cs"/>
              </a:defRPr>
            </a:lvl3pPr>
            <a:lvl4pPr marL="832008"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4pPr>
            <a:lvl5pPr marL="106972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r>
              <a:rPr lang="en-AU" noProof="0"/>
              <a:t>Autonomy</a:t>
            </a:r>
          </a:p>
        </p:txBody>
      </p:sp>
      <p:sp>
        <p:nvSpPr>
          <p:cNvPr id="6" name="Text Placeholder 3">
            <a:extLst>
              <a:ext uri="{FF2B5EF4-FFF2-40B4-BE49-F238E27FC236}">
                <a16:creationId xmlns:a16="http://schemas.microsoft.com/office/drawing/2014/main" id="{926F330C-E2FE-B2D9-BF62-EC19535DD777}"/>
              </a:ext>
            </a:extLst>
          </p:cNvPr>
          <p:cNvSpPr txBox="1">
            <a:spLocks/>
          </p:cNvSpPr>
          <p:nvPr/>
        </p:nvSpPr>
        <p:spPr>
          <a:xfrm>
            <a:off x="460374" y="1295974"/>
            <a:ext cx="5673726" cy="2213014"/>
          </a:xfrm>
          <a:prstGeom prst="rect">
            <a:avLst/>
          </a:prstGeom>
        </p:spPr>
        <p:txBody>
          <a:bodyPr vert="horz" lIns="91440" tIns="45720" rIns="91440" bIns="45720" rtlCol="0">
            <a:noAutofit/>
          </a:bodyPr>
          <a:lstStyle>
            <a:lvl1pPr marL="178287" indent="-178287" algn="l" defTabSz="475433" rtl="0" eaLnBrk="1" latinLnBrk="0" hangingPunct="1">
              <a:lnSpc>
                <a:spcPts val="3400"/>
              </a:lnSpc>
              <a:spcBef>
                <a:spcPts val="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lnSpc>
                <a:spcPts val="3400"/>
              </a:lnSpc>
              <a:spcBef>
                <a:spcPts val="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lnSpc>
                <a:spcPts val="3400"/>
              </a:lnSpc>
              <a:spcBef>
                <a:spcPts val="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lnSpc>
                <a:spcPts val="3400"/>
              </a:lnSpc>
              <a:spcBef>
                <a:spcPts val="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lnSpc>
                <a:spcPts val="3400"/>
              </a:lnSpc>
              <a:spcBef>
                <a:spcPts val="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a:lnSpc>
                <a:spcPct val="100000"/>
              </a:lnSpc>
            </a:pPr>
            <a:r>
              <a:rPr lang="en-AU" sz="1600" noProof="0">
                <a:latin typeface="Berlin Sans FB" panose="020E0602020502020306" pitchFamily="34" charset="0"/>
              </a:rPr>
              <a:t>You can extend this lesson or discussion by introducing students to the concept of robot ‘autonomy’. </a:t>
            </a:r>
          </a:p>
          <a:p>
            <a:pPr>
              <a:lnSpc>
                <a:spcPct val="100000"/>
              </a:lnSpc>
            </a:pPr>
            <a:r>
              <a:rPr lang="en-AU" sz="1600" noProof="0">
                <a:latin typeface="Berlin Sans FB" panose="020E0602020502020306" pitchFamily="34" charset="0"/>
              </a:rPr>
              <a:t>Autonomy = How much a machine can do by itself without a human controlling every step (i.e., how much help a machine needs from a human)</a:t>
            </a:r>
          </a:p>
          <a:p>
            <a:pPr>
              <a:lnSpc>
                <a:spcPct val="100000"/>
              </a:lnSpc>
            </a:pPr>
            <a:r>
              <a:rPr lang="en-AU" sz="1600" noProof="0">
                <a:latin typeface="Berlin Sans FB" panose="020E0602020502020306" pitchFamily="34" charset="0"/>
              </a:rPr>
              <a:t>Can extend on this point following the discussion of robot “Intelligence” on the “What makes a robot” slide</a:t>
            </a:r>
            <a:endParaRPr lang="en-AU" sz="1600" noProof="0">
              <a:highlight>
                <a:srgbClr val="FFFF00"/>
              </a:highlight>
              <a:latin typeface="Berlin Sans FB" panose="020E0602020502020306" pitchFamily="34" charset="0"/>
            </a:endParaRPr>
          </a:p>
        </p:txBody>
      </p:sp>
      <p:sp>
        <p:nvSpPr>
          <p:cNvPr id="7" name="Text Placeholder 3">
            <a:extLst>
              <a:ext uri="{FF2B5EF4-FFF2-40B4-BE49-F238E27FC236}">
                <a16:creationId xmlns:a16="http://schemas.microsoft.com/office/drawing/2014/main" id="{5AC36721-5283-5DA6-B912-3D464C96776C}"/>
              </a:ext>
            </a:extLst>
          </p:cNvPr>
          <p:cNvSpPr txBox="1">
            <a:spLocks/>
          </p:cNvSpPr>
          <p:nvPr/>
        </p:nvSpPr>
        <p:spPr>
          <a:xfrm>
            <a:off x="-72579" y="4936642"/>
            <a:ext cx="2492375" cy="71489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500"/>
              </a:lnSpc>
              <a:spcBef>
                <a:spcPts val="0"/>
              </a:spcBef>
              <a:buNone/>
            </a:pPr>
            <a:r>
              <a:rPr lang="en-AU" noProof="0"/>
              <a:t>no autonomy</a:t>
            </a:r>
          </a:p>
        </p:txBody>
      </p:sp>
      <p:sp>
        <p:nvSpPr>
          <p:cNvPr id="8" name="Text Placeholder 3">
            <a:extLst>
              <a:ext uri="{FF2B5EF4-FFF2-40B4-BE49-F238E27FC236}">
                <a16:creationId xmlns:a16="http://schemas.microsoft.com/office/drawing/2014/main" id="{F7ED4E7D-7F8A-32C3-321B-9971AAFD189A}"/>
              </a:ext>
            </a:extLst>
          </p:cNvPr>
          <p:cNvSpPr txBox="1">
            <a:spLocks/>
          </p:cNvSpPr>
          <p:nvPr/>
        </p:nvSpPr>
        <p:spPr>
          <a:xfrm>
            <a:off x="2251075" y="4936643"/>
            <a:ext cx="2711450" cy="71489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500"/>
              </a:lnSpc>
              <a:spcBef>
                <a:spcPts val="0"/>
              </a:spcBef>
              <a:buNone/>
            </a:pPr>
            <a:r>
              <a:rPr lang="en-AU" noProof="0"/>
              <a:t>low autonomy</a:t>
            </a:r>
          </a:p>
        </p:txBody>
      </p:sp>
      <p:sp>
        <p:nvSpPr>
          <p:cNvPr id="9" name="Text Placeholder 3">
            <a:extLst>
              <a:ext uri="{FF2B5EF4-FFF2-40B4-BE49-F238E27FC236}">
                <a16:creationId xmlns:a16="http://schemas.microsoft.com/office/drawing/2014/main" id="{422A6C9F-D4D3-8E35-6DAC-2F3610ABC73C}"/>
              </a:ext>
            </a:extLst>
          </p:cNvPr>
          <p:cNvSpPr txBox="1">
            <a:spLocks/>
          </p:cNvSpPr>
          <p:nvPr/>
        </p:nvSpPr>
        <p:spPr>
          <a:xfrm>
            <a:off x="4648200" y="4936644"/>
            <a:ext cx="2711450" cy="71489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500"/>
              </a:lnSpc>
              <a:spcBef>
                <a:spcPts val="0"/>
              </a:spcBef>
              <a:buNone/>
            </a:pPr>
            <a:r>
              <a:rPr lang="en-AU" noProof="0"/>
              <a:t>medium autonomy</a:t>
            </a:r>
          </a:p>
        </p:txBody>
      </p:sp>
      <p:sp>
        <p:nvSpPr>
          <p:cNvPr id="10" name="Text Placeholder 3">
            <a:extLst>
              <a:ext uri="{FF2B5EF4-FFF2-40B4-BE49-F238E27FC236}">
                <a16:creationId xmlns:a16="http://schemas.microsoft.com/office/drawing/2014/main" id="{C0650BC9-236E-DB61-1D3B-598023AEDBB9}"/>
              </a:ext>
            </a:extLst>
          </p:cNvPr>
          <p:cNvSpPr txBox="1">
            <a:spLocks/>
          </p:cNvSpPr>
          <p:nvPr/>
        </p:nvSpPr>
        <p:spPr>
          <a:xfrm>
            <a:off x="7359650" y="4936644"/>
            <a:ext cx="2711450" cy="71489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500"/>
              </a:lnSpc>
              <a:spcBef>
                <a:spcPts val="0"/>
              </a:spcBef>
              <a:buNone/>
            </a:pPr>
            <a:r>
              <a:rPr lang="en-AU" noProof="0"/>
              <a:t>high autonomy</a:t>
            </a:r>
          </a:p>
        </p:txBody>
      </p:sp>
      <p:sp>
        <p:nvSpPr>
          <p:cNvPr id="11" name="TextBox 10">
            <a:extLst>
              <a:ext uri="{FF2B5EF4-FFF2-40B4-BE49-F238E27FC236}">
                <a16:creationId xmlns:a16="http://schemas.microsoft.com/office/drawing/2014/main" id="{8A2E4E9F-5FAA-C249-9BA5-55E03F3A59EB}"/>
              </a:ext>
            </a:extLst>
          </p:cNvPr>
          <p:cNvSpPr txBox="1"/>
          <p:nvPr/>
        </p:nvSpPr>
        <p:spPr>
          <a:xfrm>
            <a:off x="7416" y="5944160"/>
            <a:ext cx="2243659" cy="276999"/>
          </a:xfrm>
          <a:prstGeom prst="rect">
            <a:avLst/>
          </a:prstGeom>
          <a:noFill/>
        </p:spPr>
        <p:txBody>
          <a:bodyPr wrap="square">
            <a:spAutoFit/>
          </a:bodyPr>
          <a:lstStyle/>
          <a:p>
            <a:pPr algn="ctr"/>
            <a:r>
              <a:rPr lang="en-AU" sz="1200" noProof="0">
                <a:solidFill>
                  <a:srgbClr val="F8C891"/>
                </a:solidFill>
                <a:latin typeface="Aptos" panose="020B0004020202020204" pitchFamily="34" charset="0"/>
              </a:rPr>
              <a:t>moves only when it is pushed</a:t>
            </a:r>
          </a:p>
        </p:txBody>
      </p:sp>
      <p:sp>
        <p:nvSpPr>
          <p:cNvPr id="12" name="TextBox 11">
            <a:extLst>
              <a:ext uri="{FF2B5EF4-FFF2-40B4-BE49-F238E27FC236}">
                <a16:creationId xmlns:a16="http://schemas.microsoft.com/office/drawing/2014/main" id="{AD45203A-944B-F5A8-C516-EFB170CD9EF9}"/>
              </a:ext>
            </a:extLst>
          </p:cNvPr>
          <p:cNvSpPr txBox="1"/>
          <p:nvPr/>
        </p:nvSpPr>
        <p:spPr>
          <a:xfrm>
            <a:off x="2433612" y="5742749"/>
            <a:ext cx="2243659" cy="646331"/>
          </a:xfrm>
          <a:prstGeom prst="rect">
            <a:avLst/>
          </a:prstGeom>
          <a:noFill/>
        </p:spPr>
        <p:txBody>
          <a:bodyPr wrap="square">
            <a:spAutoFit/>
          </a:bodyPr>
          <a:lstStyle/>
          <a:p>
            <a:pPr algn="ctr"/>
            <a:r>
              <a:rPr lang="en-AU" sz="1200" b="1" u="sng" noProof="0">
                <a:solidFill>
                  <a:srgbClr val="F8C891"/>
                </a:solidFill>
                <a:latin typeface="Aptos" panose="020B0004020202020204" pitchFamily="34" charset="0"/>
              </a:rPr>
              <a:t>Microwave, Vending Machine</a:t>
            </a:r>
            <a:br>
              <a:rPr lang="en-AU" sz="1200" noProof="0">
                <a:solidFill>
                  <a:srgbClr val="F8C891"/>
                </a:solidFill>
                <a:latin typeface="Aptos" panose="020B0004020202020204" pitchFamily="34" charset="0"/>
              </a:rPr>
            </a:br>
            <a:r>
              <a:rPr lang="en-AU" sz="1200" noProof="0">
                <a:solidFill>
                  <a:srgbClr val="F8C891"/>
                </a:solidFill>
                <a:latin typeface="Aptos" panose="020B0004020202020204" pitchFamily="34" charset="0"/>
              </a:rPr>
              <a:t>performs the same action every time a button is pushed</a:t>
            </a:r>
          </a:p>
        </p:txBody>
      </p:sp>
      <p:sp>
        <p:nvSpPr>
          <p:cNvPr id="13" name="TextBox 12">
            <a:extLst>
              <a:ext uri="{FF2B5EF4-FFF2-40B4-BE49-F238E27FC236}">
                <a16:creationId xmlns:a16="http://schemas.microsoft.com/office/drawing/2014/main" id="{93A93E45-2EDC-F1B3-AA39-3F288FD88E28}"/>
              </a:ext>
            </a:extLst>
          </p:cNvPr>
          <p:cNvSpPr txBox="1"/>
          <p:nvPr/>
        </p:nvSpPr>
        <p:spPr>
          <a:xfrm>
            <a:off x="-13396" y="5756312"/>
            <a:ext cx="2243659" cy="276999"/>
          </a:xfrm>
          <a:prstGeom prst="rect">
            <a:avLst/>
          </a:prstGeom>
          <a:noFill/>
        </p:spPr>
        <p:txBody>
          <a:bodyPr wrap="square">
            <a:spAutoFit/>
          </a:bodyPr>
          <a:lstStyle/>
          <a:p>
            <a:pPr algn="ctr"/>
            <a:r>
              <a:rPr lang="en-AU" sz="1200" b="1" u="sng" noProof="0">
                <a:solidFill>
                  <a:srgbClr val="F8C891"/>
                </a:solidFill>
                <a:latin typeface="Aptos" panose="020B0004020202020204" pitchFamily="34" charset="0"/>
              </a:rPr>
              <a:t>Toy car</a:t>
            </a:r>
          </a:p>
        </p:txBody>
      </p:sp>
      <p:pic>
        <p:nvPicPr>
          <p:cNvPr id="14" name="Picture 13" descr="A group of toy cars&#10;&#10;AI-generated content may be incorrect.">
            <a:extLst>
              <a:ext uri="{FF2B5EF4-FFF2-40B4-BE49-F238E27FC236}">
                <a16:creationId xmlns:a16="http://schemas.microsoft.com/office/drawing/2014/main" id="{DB141FFC-27C7-B16F-B5DF-C6B257098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31" y="3209890"/>
            <a:ext cx="1786285" cy="1786285"/>
          </a:xfrm>
          <a:prstGeom prst="rect">
            <a:avLst/>
          </a:prstGeom>
        </p:spPr>
      </p:pic>
      <p:sp>
        <p:nvSpPr>
          <p:cNvPr id="15" name="TextBox 14">
            <a:extLst>
              <a:ext uri="{FF2B5EF4-FFF2-40B4-BE49-F238E27FC236}">
                <a16:creationId xmlns:a16="http://schemas.microsoft.com/office/drawing/2014/main" id="{AAB41FAC-10F0-2F0F-6A1C-0081361C1432}"/>
              </a:ext>
            </a:extLst>
          </p:cNvPr>
          <p:cNvSpPr txBox="1"/>
          <p:nvPr/>
        </p:nvSpPr>
        <p:spPr>
          <a:xfrm>
            <a:off x="4722515" y="5743407"/>
            <a:ext cx="2483173" cy="830997"/>
          </a:xfrm>
          <a:prstGeom prst="rect">
            <a:avLst/>
          </a:prstGeom>
          <a:noFill/>
        </p:spPr>
        <p:txBody>
          <a:bodyPr wrap="square">
            <a:spAutoFit/>
          </a:bodyPr>
          <a:lstStyle/>
          <a:p>
            <a:pPr algn="ctr"/>
            <a:r>
              <a:rPr lang="en-AU" sz="1200" b="1" u="sng" noProof="0">
                <a:solidFill>
                  <a:srgbClr val="F8C891"/>
                </a:solidFill>
                <a:latin typeface="Aptos" panose="020B0004020202020204" pitchFamily="34" charset="0"/>
              </a:rPr>
              <a:t>Robot vacuum</a:t>
            </a:r>
            <a:br>
              <a:rPr lang="en-AU" sz="1200" noProof="0">
                <a:solidFill>
                  <a:srgbClr val="F8C891"/>
                </a:solidFill>
                <a:latin typeface="Aptos" panose="020B0004020202020204" pitchFamily="34" charset="0"/>
              </a:rPr>
            </a:br>
            <a:r>
              <a:rPr lang="en-AU" sz="1200" noProof="0">
                <a:solidFill>
                  <a:srgbClr val="F8C891"/>
                </a:solidFill>
                <a:latin typeface="Aptos" panose="020B0004020202020204" pitchFamily="34" charset="0"/>
              </a:rPr>
              <a:t>can handle slightly changing environments, avoids furniture and returns to charger</a:t>
            </a:r>
          </a:p>
        </p:txBody>
      </p:sp>
      <p:pic>
        <p:nvPicPr>
          <p:cNvPr id="16" name="Picture 15" descr="A black robot vacuum on a wood floor&#10;&#10;AI-generated content may be incorrect.">
            <a:extLst>
              <a:ext uri="{FF2B5EF4-FFF2-40B4-BE49-F238E27FC236}">
                <a16:creationId xmlns:a16="http://schemas.microsoft.com/office/drawing/2014/main" id="{A5F87DCC-EEF0-93AD-5432-8B54DBD72B62}"/>
              </a:ext>
            </a:extLst>
          </p:cNvPr>
          <p:cNvPicPr>
            <a:picLocks noChangeAspect="1"/>
          </p:cNvPicPr>
          <p:nvPr/>
        </p:nvPicPr>
        <p:blipFill>
          <a:blip r:embed="rId3">
            <a:extLst>
              <a:ext uri="{28A0092B-C50C-407E-A947-70E740481C1C}">
                <a14:useLocalDpi xmlns:a14="http://schemas.microsoft.com/office/drawing/2010/main" val="0"/>
              </a:ext>
            </a:extLst>
          </a:blip>
          <a:srcRect t="23333" b="5780"/>
          <a:stretch>
            <a:fillRect/>
          </a:stretch>
        </p:blipFill>
        <p:spPr>
          <a:xfrm>
            <a:off x="4866779" y="3089889"/>
            <a:ext cx="2256134" cy="1760857"/>
          </a:xfrm>
          <a:prstGeom prst="snip2DiagRect">
            <a:avLst>
              <a:gd name="adj1" fmla="val 0"/>
              <a:gd name="adj2" fmla="val 0"/>
            </a:avLst>
          </a:prstGeom>
        </p:spPr>
      </p:pic>
      <p:sp>
        <p:nvSpPr>
          <p:cNvPr id="17" name="TextBox 16">
            <a:extLst>
              <a:ext uri="{FF2B5EF4-FFF2-40B4-BE49-F238E27FC236}">
                <a16:creationId xmlns:a16="http://schemas.microsoft.com/office/drawing/2014/main" id="{DD5CF9C2-E9DC-24BE-ECC7-B6CE3E263C2F}"/>
              </a:ext>
            </a:extLst>
          </p:cNvPr>
          <p:cNvSpPr txBox="1"/>
          <p:nvPr/>
        </p:nvSpPr>
        <p:spPr>
          <a:xfrm>
            <a:off x="7388225" y="5725499"/>
            <a:ext cx="2483173" cy="830997"/>
          </a:xfrm>
          <a:prstGeom prst="rect">
            <a:avLst/>
          </a:prstGeom>
          <a:noFill/>
        </p:spPr>
        <p:txBody>
          <a:bodyPr wrap="square">
            <a:spAutoFit/>
          </a:bodyPr>
          <a:lstStyle/>
          <a:p>
            <a:pPr algn="ctr"/>
            <a:r>
              <a:rPr lang="en-AU" sz="1200" b="1" u="sng" noProof="0">
                <a:solidFill>
                  <a:srgbClr val="F8C891"/>
                </a:solidFill>
                <a:latin typeface="Aptos" panose="020B0004020202020204" pitchFamily="34" charset="0"/>
              </a:rPr>
              <a:t>Space rover, Delivery robot</a:t>
            </a:r>
            <a:br>
              <a:rPr lang="en-AU" sz="1200" noProof="0">
                <a:solidFill>
                  <a:srgbClr val="F8C891"/>
                </a:solidFill>
                <a:latin typeface="Aptos" panose="020B0004020202020204" pitchFamily="34" charset="0"/>
              </a:rPr>
            </a:br>
            <a:r>
              <a:rPr lang="en-AU" sz="1200" noProof="0">
                <a:solidFill>
                  <a:srgbClr val="F8C891"/>
                </a:solidFill>
                <a:latin typeface="Aptos" panose="020B0004020202020204" pitchFamily="34" charset="0"/>
              </a:rPr>
              <a:t>is able to deal with changing environments, navigates, avoids obstacles, plans routes</a:t>
            </a:r>
          </a:p>
        </p:txBody>
      </p:sp>
      <p:pic>
        <p:nvPicPr>
          <p:cNvPr id="18" name="Picture 17" descr="A vending machine with drinks and snacks&#10;&#10;AI-generated content may be incorrect.">
            <a:extLst>
              <a:ext uri="{FF2B5EF4-FFF2-40B4-BE49-F238E27FC236}">
                <a16:creationId xmlns:a16="http://schemas.microsoft.com/office/drawing/2014/main" id="{B4630BC1-7F90-B53D-44C0-7FFD254BA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4942" y="3238879"/>
            <a:ext cx="1766959" cy="1766959"/>
          </a:xfrm>
          <a:prstGeom prst="rect">
            <a:avLst/>
          </a:prstGeom>
        </p:spPr>
      </p:pic>
      <p:pic>
        <p:nvPicPr>
          <p:cNvPr id="19" name="Picture 18" descr="A close-up of a microwave&#10;&#10;AI-generated content may be incorrect.">
            <a:extLst>
              <a:ext uri="{FF2B5EF4-FFF2-40B4-BE49-F238E27FC236}">
                <a16:creationId xmlns:a16="http://schemas.microsoft.com/office/drawing/2014/main" id="{FB73F80D-69A2-7E2D-DAA3-65EDA20A20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2879" y="3582430"/>
            <a:ext cx="1590675" cy="1148821"/>
          </a:xfrm>
          <a:prstGeom prst="rect">
            <a:avLst/>
          </a:prstGeom>
        </p:spPr>
      </p:pic>
      <p:pic>
        <p:nvPicPr>
          <p:cNvPr id="20" name="Picture 19" descr="A robot on a desert&#10;&#10;AI-generated content may be incorrect.">
            <a:extLst>
              <a:ext uri="{FF2B5EF4-FFF2-40B4-BE49-F238E27FC236}">
                <a16:creationId xmlns:a16="http://schemas.microsoft.com/office/drawing/2014/main" id="{B8DABB50-FED0-4A69-407F-5F162E0044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5688" y="3028060"/>
            <a:ext cx="1842147" cy="1268011"/>
          </a:xfrm>
          <a:prstGeom prst="rect">
            <a:avLst/>
          </a:prstGeom>
        </p:spPr>
      </p:pic>
      <p:pic>
        <p:nvPicPr>
          <p:cNvPr id="21" name="Picture 20" descr="A robot on a brick road&#10;&#10;AI-generated content may be incorrect.">
            <a:extLst>
              <a:ext uri="{FF2B5EF4-FFF2-40B4-BE49-F238E27FC236}">
                <a16:creationId xmlns:a16="http://schemas.microsoft.com/office/drawing/2014/main" id="{FB985B75-072A-99CA-DA6E-EAE3F97C784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888" b="98202" l="10000" r="90000">
                        <a14:foregroundMark x1="36500" y1="91910" x2="36375" y2="85169"/>
                        <a14:foregroundMark x1="48750" y1="98202" x2="49000" y2="89438"/>
                        <a14:foregroundMark x1="60375" y1="11011" x2="61500" y2="11011"/>
                        <a14:foregroundMark x1="59625" y1="10787" x2="59625" y2="10787"/>
                        <a14:backgroundMark x1="59625" y1="92135" x2="59375" y2="98427"/>
                        <a14:backgroundMark x1="55000" y1="93933" x2="54250" y2="99326"/>
                        <a14:backgroundMark x1="42125" y1="93933" x2="42500" y2="98876"/>
                        <a14:backgroundMark x1="44375" y1="92360" x2="44500" y2="94607"/>
                        <a14:backgroundMark x1="44625" y1="91685" x2="44625" y2="91011"/>
                        <a14:backgroundMark x1="71375" y1="97753" x2="64250" y2="99551"/>
                        <a14:backgroundMark x1="64250" y1="99551" x2="63625" y2="99101"/>
                      </a14:backgroundRemoval>
                    </a14:imgEffect>
                  </a14:imgLayer>
                </a14:imgProps>
              </a:ext>
              <a:ext uri="{28A0092B-C50C-407E-A947-70E740481C1C}">
                <a14:useLocalDpi xmlns:a14="http://schemas.microsoft.com/office/drawing/2010/main" val="0"/>
              </a:ext>
            </a:extLst>
          </a:blip>
          <a:stretch>
            <a:fillRect/>
          </a:stretch>
        </p:blipFill>
        <p:spPr>
          <a:xfrm>
            <a:off x="7849867" y="3473435"/>
            <a:ext cx="2630485" cy="1463207"/>
          </a:xfrm>
          <a:prstGeom prst="rect">
            <a:avLst/>
          </a:prstGeom>
        </p:spPr>
      </p:pic>
      <p:cxnSp>
        <p:nvCxnSpPr>
          <p:cNvPr id="22" name="Straight Arrow Connector 21">
            <a:extLst>
              <a:ext uri="{FF2B5EF4-FFF2-40B4-BE49-F238E27FC236}">
                <a16:creationId xmlns:a16="http://schemas.microsoft.com/office/drawing/2014/main" id="{65B3FEF9-B1EE-3BAF-4F66-9D1F7FA5AB93}"/>
              </a:ext>
            </a:extLst>
          </p:cNvPr>
          <p:cNvCxnSpPr>
            <a:cxnSpLocks/>
          </p:cNvCxnSpPr>
          <p:nvPr/>
        </p:nvCxnSpPr>
        <p:spPr>
          <a:xfrm>
            <a:off x="367645" y="6630458"/>
            <a:ext cx="9003050"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E24EFB4A-0A39-5E5B-2AC6-07443CEC5152}"/>
              </a:ext>
            </a:extLst>
          </p:cNvPr>
          <p:cNvSpPr txBox="1"/>
          <p:nvPr/>
        </p:nvSpPr>
        <p:spPr>
          <a:xfrm>
            <a:off x="3079111" y="6581001"/>
            <a:ext cx="3138177" cy="276999"/>
          </a:xfrm>
          <a:prstGeom prst="rect">
            <a:avLst/>
          </a:prstGeom>
          <a:noFill/>
        </p:spPr>
        <p:txBody>
          <a:bodyPr wrap="square">
            <a:spAutoFit/>
          </a:bodyPr>
          <a:lstStyle/>
          <a:p>
            <a:pPr algn="ctr"/>
            <a:r>
              <a:rPr lang="en-AU" sz="1200" noProof="0">
                <a:latin typeface="Aptos" panose="020B0004020202020204" pitchFamily="34" charset="0"/>
              </a:rPr>
              <a:t>Autonomy comes on a spectrum/range</a:t>
            </a:r>
          </a:p>
        </p:txBody>
      </p:sp>
      <p:pic>
        <p:nvPicPr>
          <p:cNvPr id="3" name="Picture 2">
            <a:extLst>
              <a:ext uri="{FF2B5EF4-FFF2-40B4-BE49-F238E27FC236}">
                <a16:creationId xmlns:a16="http://schemas.microsoft.com/office/drawing/2014/main" id="{BF9BD2A1-B7BE-FC1A-4BBB-FCF7CB4F7618}"/>
              </a:ext>
            </a:extLst>
          </p:cNvPr>
          <p:cNvPicPr>
            <a:picLocks noChangeAspect="1"/>
          </p:cNvPicPr>
          <p:nvPr/>
        </p:nvPicPr>
        <p:blipFill>
          <a:blip r:embed="rId9"/>
          <a:srcRect b="20837"/>
          <a:stretch>
            <a:fillRect/>
          </a:stretch>
        </p:blipFill>
        <p:spPr>
          <a:xfrm>
            <a:off x="6023868" y="1427978"/>
            <a:ext cx="2791564" cy="1529908"/>
          </a:xfrm>
          <a:prstGeom prst="rect">
            <a:avLst/>
          </a:prstGeom>
        </p:spPr>
      </p:pic>
    </p:spTree>
    <p:extLst>
      <p:ext uri="{BB962C8B-B14F-4D97-AF65-F5344CB8AC3E}">
        <p14:creationId xmlns:p14="http://schemas.microsoft.com/office/powerpoint/2010/main" val="398989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3482A-11FA-F3D8-8C9F-3BB87A2590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36E8D1-A4DA-8BC5-B215-B5A40F1C2A60}"/>
              </a:ext>
            </a:extLst>
          </p:cNvPr>
          <p:cNvSpPr>
            <a:spLocks noGrp="1"/>
          </p:cNvSpPr>
          <p:nvPr>
            <p:ph type="sldNum" sz="quarter" idx="12"/>
          </p:nvPr>
        </p:nvSpPr>
        <p:spPr/>
        <p:txBody>
          <a:bodyPr/>
          <a:lstStyle/>
          <a:p>
            <a:fld id="{B6F15528-21DE-4FAA-801E-634DDDAF4B2B}" type="slidenum">
              <a:rPr lang="en-AU" noProof="0" smtClean="0"/>
              <a:pPr/>
              <a:t>22</a:t>
            </a:fld>
            <a:endParaRPr lang="en-AU" noProof="0"/>
          </a:p>
        </p:txBody>
      </p:sp>
      <p:sp>
        <p:nvSpPr>
          <p:cNvPr id="3" name="Text Placeholder 2">
            <a:extLst>
              <a:ext uri="{FF2B5EF4-FFF2-40B4-BE49-F238E27FC236}">
                <a16:creationId xmlns:a16="http://schemas.microsoft.com/office/drawing/2014/main" id="{266DFF7B-FD77-48E1-4A77-21D598BB1BEF}"/>
              </a:ext>
            </a:extLst>
          </p:cNvPr>
          <p:cNvSpPr>
            <a:spLocks noGrp="1"/>
          </p:cNvSpPr>
          <p:nvPr>
            <p:ph type="body" sz="quarter" idx="13"/>
          </p:nvPr>
        </p:nvSpPr>
        <p:spPr>
          <a:xfrm>
            <a:off x="489396" y="549236"/>
            <a:ext cx="6330504" cy="952500"/>
          </a:xfrm>
        </p:spPr>
        <p:txBody>
          <a:bodyPr/>
          <a:lstStyle/>
          <a:p>
            <a:r>
              <a:rPr lang="en-AU" noProof="0"/>
              <a:t>Robot Types</a:t>
            </a:r>
          </a:p>
        </p:txBody>
      </p:sp>
      <p:sp>
        <p:nvSpPr>
          <p:cNvPr id="4" name="Text Placeholder 3">
            <a:extLst>
              <a:ext uri="{FF2B5EF4-FFF2-40B4-BE49-F238E27FC236}">
                <a16:creationId xmlns:a16="http://schemas.microsoft.com/office/drawing/2014/main" id="{166EED6A-4DD7-0A34-E355-DD502A96E490}"/>
              </a:ext>
            </a:extLst>
          </p:cNvPr>
          <p:cNvSpPr>
            <a:spLocks noGrp="1"/>
          </p:cNvSpPr>
          <p:nvPr>
            <p:ph type="body" sz="quarter" idx="14"/>
          </p:nvPr>
        </p:nvSpPr>
        <p:spPr>
          <a:xfrm>
            <a:off x="266700" y="1678691"/>
            <a:ext cx="9372600" cy="4848225"/>
          </a:xfrm>
        </p:spPr>
        <p:txBody>
          <a:bodyPr/>
          <a:lstStyle/>
          <a:p>
            <a:pPr>
              <a:lnSpc>
                <a:spcPts val="2900"/>
              </a:lnSpc>
            </a:pPr>
            <a:r>
              <a:rPr lang="en-AU" sz="1600" b="1" noProof="0">
                <a:latin typeface="Aptos" panose="020B0004020202020204" pitchFamily="34" charset="0"/>
              </a:rPr>
              <a:t>Example Script:</a:t>
            </a:r>
          </a:p>
          <a:p>
            <a:pPr lvl="1">
              <a:lnSpc>
                <a:spcPts val="2900"/>
              </a:lnSpc>
              <a:buFont typeface="Wingdings" panose="05000000000000000000" pitchFamily="2" charset="2"/>
              <a:buChar char="§"/>
            </a:pPr>
            <a:r>
              <a:rPr lang="en-AU" i="1" noProof="0">
                <a:latin typeface="Aptos" panose="020B0004020202020204" pitchFamily="34" charset="0"/>
              </a:rPr>
              <a:t>“Robots come in many different shapes and are used across a range of applications</a:t>
            </a:r>
            <a:r>
              <a:rPr lang="en-AU" noProof="0">
                <a:latin typeface="Aptos" panose="020B0004020202020204" pitchFamily="34" charset="0"/>
              </a:rPr>
              <a:t>.”</a:t>
            </a:r>
          </a:p>
          <a:p>
            <a:pPr>
              <a:lnSpc>
                <a:spcPts val="2900"/>
              </a:lnSpc>
              <a:buFont typeface="Wingdings" panose="05000000000000000000" pitchFamily="2" charset="2"/>
              <a:buChar char="§"/>
            </a:pPr>
            <a:r>
              <a:rPr lang="en-AU" b="1" noProof="0">
                <a:latin typeface="Aptos" panose="020B0004020202020204" pitchFamily="34" charset="0"/>
              </a:rPr>
              <a:t>Instruction Note:</a:t>
            </a:r>
          </a:p>
          <a:p>
            <a:pPr lvl="1">
              <a:lnSpc>
                <a:spcPts val="2900"/>
              </a:lnSpc>
            </a:pPr>
            <a:r>
              <a:rPr lang="en-AU" noProof="0">
                <a:latin typeface="Aptos" panose="020B0004020202020204" pitchFamily="34" charset="0"/>
              </a:rPr>
              <a:t>Present the different robots on the next slide and what they are for:</a:t>
            </a:r>
          </a:p>
          <a:p>
            <a:pPr lvl="2">
              <a:lnSpc>
                <a:spcPts val="2900"/>
              </a:lnSpc>
              <a:buFont typeface="Wingdings" panose="05000000000000000000" pitchFamily="2" charset="2"/>
              <a:buChar char="§"/>
            </a:pPr>
            <a:r>
              <a:rPr lang="en-AU" b="1" i="1" u="sng" noProof="0">
                <a:latin typeface="Aptos" panose="020B0004020202020204" pitchFamily="34" charset="0"/>
              </a:rPr>
              <a:t>industrial</a:t>
            </a:r>
            <a:r>
              <a:rPr lang="en-AU" i="1" u="sng" noProof="0">
                <a:latin typeface="Aptos" panose="020B0004020202020204" pitchFamily="34" charset="0"/>
              </a:rPr>
              <a:t>:</a:t>
            </a:r>
            <a:r>
              <a:rPr lang="en-AU" i="1" noProof="0">
                <a:latin typeface="Aptos" panose="020B0004020202020204" pitchFamily="34" charset="0"/>
              </a:rPr>
              <a:t> perform repetitive manufacturing tasks (e.g., assembly in factory, warehouse drone)</a:t>
            </a:r>
          </a:p>
          <a:p>
            <a:pPr lvl="2">
              <a:lnSpc>
                <a:spcPts val="2900"/>
              </a:lnSpc>
              <a:buFont typeface="Wingdings" panose="05000000000000000000" pitchFamily="2" charset="2"/>
              <a:buChar char="§"/>
            </a:pPr>
            <a:r>
              <a:rPr lang="en-AU" b="1" i="1" u="sng" noProof="0">
                <a:latin typeface="Aptos" panose="020B0004020202020204" pitchFamily="34" charset="0"/>
              </a:rPr>
              <a:t>medical</a:t>
            </a:r>
            <a:r>
              <a:rPr lang="en-AU" i="1" noProof="0">
                <a:latin typeface="Aptos" panose="020B0004020202020204" pitchFamily="34" charset="0"/>
              </a:rPr>
              <a:t>: e.g., robotic tools (e.g., surgical arm); social robots for lifting patients from beds</a:t>
            </a:r>
          </a:p>
          <a:p>
            <a:pPr lvl="2">
              <a:lnSpc>
                <a:spcPts val="2900"/>
              </a:lnSpc>
              <a:buFont typeface="Wingdings" panose="05000000000000000000" pitchFamily="2" charset="2"/>
              <a:buChar char="§"/>
            </a:pPr>
            <a:r>
              <a:rPr lang="en-AU" b="1" i="1" u="sng" noProof="0">
                <a:latin typeface="Aptos" panose="020B0004020202020204" pitchFamily="34" charset="0"/>
              </a:rPr>
              <a:t>entertainment</a:t>
            </a:r>
            <a:r>
              <a:rPr lang="en-AU" i="1" u="sng" noProof="0">
                <a:latin typeface="Aptos" panose="020B0004020202020204" pitchFamily="34" charset="0"/>
              </a:rPr>
              <a:t>:</a:t>
            </a:r>
            <a:r>
              <a:rPr lang="en-AU" i="1" noProof="0">
                <a:latin typeface="Aptos" panose="020B0004020202020204" pitchFamily="34" charset="0"/>
              </a:rPr>
              <a:t> for fun and playing games (e.g., robot football tournaments, robot pet</a:t>
            </a:r>
          </a:p>
          <a:p>
            <a:pPr lvl="2">
              <a:lnSpc>
                <a:spcPts val="2900"/>
              </a:lnSpc>
              <a:buFont typeface="Wingdings" panose="05000000000000000000" pitchFamily="2" charset="2"/>
              <a:buChar char="§"/>
            </a:pPr>
            <a:r>
              <a:rPr lang="en-AU" b="1" i="1" u="sng" noProof="0"/>
              <a:t>education</a:t>
            </a:r>
            <a:r>
              <a:rPr lang="en-AU" i="1" u="sng" noProof="0"/>
              <a:t>:</a:t>
            </a:r>
            <a:r>
              <a:rPr lang="en-AU" i="1" noProof="0"/>
              <a:t> in schools to teach students (e.g. about coding)</a:t>
            </a:r>
          </a:p>
          <a:p>
            <a:pPr lvl="2">
              <a:lnSpc>
                <a:spcPts val="2900"/>
              </a:lnSpc>
              <a:buFont typeface="Wingdings" panose="05000000000000000000" pitchFamily="2" charset="2"/>
              <a:buChar char="§"/>
            </a:pPr>
            <a:r>
              <a:rPr lang="en-AU" b="1" i="1" u="sng" noProof="0">
                <a:latin typeface="Aptos" panose="020B0004020202020204" pitchFamily="34" charset="0"/>
              </a:rPr>
              <a:t>discovery</a:t>
            </a:r>
            <a:r>
              <a:rPr lang="en-AU" i="1" noProof="0">
                <a:latin typeface="Aptos" panose="020B0004020202020204" pitchFamily="34" charset="0"/>
              </a:rPr>
              <a:t>: search and rescue, space missions</a:t>
            </a:r>
          </a:p>
          <a:p>
            <a:pPr lvl="2">
              <a:lnSpc>
                <a:spcPts val="2900"/>
              </a:lnSpc>
              <a:buFont typeface="Wingdings" panose="05000000000000000000" pitchFamily="2" charset="2"/>
              <a:buChar char="§"/>
            </a:pPr>
            <a:r>
              <a:rPr lang="en-AU" b="1" i="1" u="sng" noProof="0">
                <a:latin typeface="Aptos" panose="020B0004020202020204" pitchFamily="34" charset="0"/>
              </a:rPr>
              <a:t>domestic</a:t>
            </a:r>
            <a:r>
              <a:rPr lang="en-AU" i="1" u="sng" noProof="0">
                <a:latin typeface="Aptos" panose="020B0004020202020204" pitchFamily="34" charset="0"/>
              </a:rPr>
              <a:t>:</a:t>
            </a:r>
            <a:r>
              <a:rPr lang="en-AU" i="1" noProof="0">
                <a:latin typeface="Aptos" panose="020B0004020202020204" pitchFamily="34" charset="0"/>
              </a:rPr>
              <a:t> help with chores around the house (e.g. vacuum cleaner, lawn mower)</a:t>
            </a:r>
          </a:p>
          <a:p>
            <a:pPr lvl="1">
              <a:lnSpc>
                <a:spcPts val="2900"/>
              </a:lnSpc>
            </a:pPr>
            <a:r>
              <a:rPr lang="en-AU" noProof="0"/>
              <a:t>On the next slide, the images of robots appear by category (with animations).</a:t>
            </a:r>
            <a:br>
              <a:rPr lang="en-AU" noProof="0"/>
            </a:br>
            <a:br>
              <a:rPr lang="en-AU" noProof="0"/>
            </a:br>
            <a:endParaRPr lang="en-AU" noProof="0"/>
          </a:p>
        </p:txBody>
      </p:sp>
    </p:spTree>
    <p:extLst>
      <p:ext uri="{BB962C8B-B14F-4D97-AF65-F5344CB8AC3E}">
        <p14:creationId xmlns:p14="http://schemas.microsoft.com/office/powerpoint/2010/main" val="163899056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1A964-6B78-C4B7-4B21-0F7E5116CCDC}"/>
            </a:ext>
          </a:extLst>
        </p:cNvPr>
        <p:cNvGrpSpPr/>
        <p:nvPr/>
      </p:nvGrpSpPr>
      <p:grpSpPr>
        <a:xfrm>
          <a:off x="0" y="0"/>
          <a:ext cx="0" cy="0"/>
          <a:chOff x="0" y="0"/>
          <a:chExt cx="0" cy="0"/>
        </a:xfrm>
      </p:grpSpPr>
      <p:pic>
        <p:nvPicPr>
          <p:cNvPr id="44" name="Picture 43" descr="A black robot vacuum on a wood floor&#10;&#10;AI-generated content may be incorrect.">
            <a:extLst>
              <a:ext uri="{FF2B5EF4-FFF2-40B4-BE49-F238E27FC236}">
                <a16:creationId xmlns:a16="http://schemas.microsoft.com/office/drawing/2014/main" id="{72051E17-829D-7100-1EF5-93C2C75B6800}"/>
              </a:ext>
            </a:extLst>
          </p:cNvPr>
          <p:cNvPicPr>
            <a:picLocks noChangeAspect="1"/>
          </p:cNvPicPr>
          <p:nvPr/>
        </p:nvPicPr>
        <p:blipFill>
          <a:blip r:embed="rId3" cstate="print">
            <a:extLst>
              <a:ext uri="{28A0092B-C50C-407E-A947-70E740481C1C}">
                <a14:useLocalDpi xmlns:a14="http://schemas.microsoft.com/office/drawing/2010/main" val="0"/>
              </a:ext>
            </a:extLst>
          </a:blip>
          <a:srcRect t="23333" b="5780"/>
          <a:stretch>
            <a:fillRect/>
          </a:stretch>
        </p:blipFill>
        <p:spPr>
          <a:xfrm>
            <a:off x="3068234" y="683659"/>
            <a:ext cx="2256134" cy="1760857"/>
          </a:xfrm>
          <a:prstGeom prst="snip2DiagRect">
            <a:avLst>
              <a:gd name="adj1" fmla="val 35010"/>
              <a:gd name="adj2" fmla="val 44175"/>
            </a:avLst>
          </a:prstGeom>
        </p:spPr>
      </p:pic>
      <p:pic>
        <p:nvPicPr>
          <p:cNvPr id="48" name="Picture 47" descr="A robot on the grass&#10;&#10;AI-generated content may be incorrect.">
            <a:extLst>
              <a:ext uri="{FF2B5EF4-FFF2-40B4-BE49-F238E27FC236}">
                <a16:creationId xmlns:a16="http://schemas.microsoft.com/office/drawing/2014/main" id="{1ABA6113-99A5-67D1-E4AD-A2F13FAC0E83}"/>
              </a:ext>
            </a:extLst>
          </p:cNvPr>
          <p:cNvPicPr>
            <a:picLocks noChangeAspect="1"/>
          </p:cNvPicPr>
          <p:nvPr/>
        </p:nvPicPr>
        <p:blipFill>
          <a:blip r:embed="rId4">
            <a:extLst>
              <a:ext uri="{28A0092B-C50C-407E-A947-70E740481C1C}">
                <a14:useLocalDpi xmlns:a14="http://schemas.microsoft.com/office/drawing/2010/main" val="0"/>
              </a:ext>
            </a:extLst>
          </a:blip>
          <a:srcRect l="11595" t="4794" r="12061" b="8646"/>
          <a:stretch>
            <a:fillRect/>
          </a:stretch>
        </p:blipFill>
        <p:spPr>
          <a:xfrm>
            <a:off x="4402262" y="16741"/>
            <a:ext cx="2271610" cy="1450068"/>
          </a:xfrm>
          <a:prstGeom prst="snip2DiagRect">
            <a:avLst>
              <a:gd name="adj1" fmla="val 25368"/>
              <a:gd name="adj2" fmla="val 39936"/>
            </a:avLst>
          </a:prstGeom>
        </p:spPr>
      </p:pic>
      <p:sp>
        <p:nvSpPr>
          <p:cNvPr id="2" name="Slide Number Placeholder 1">
            <a:extLst>
              <a:ext uri="{FF2B5EF4-FFF2-40B4-BE49-F238E27FC236}">
                <a16:creationId xmlns:a16="http://schemas.microsoft.com/office/drawing/2014/main" id="{96BC5FBE-CCBF-8B27-26D9-30B9D7D684C1}"/>
              </a:ext>
            </a:extLst>
          </p:cNvPr>
          <p:cNvSpPr>
            <a:spLocks noGrp="1"/>
          </p:cNvSpPr>
          <p:nvPr>
            <p:ph type="sldNum" sz="quarter" idx="12"/>
          </p:nvPr>
        </p:nvSpPr>
        <p:spPr/>
        <p:txBody>
          <a:bodyPr/>
          <a:lstStyle/>
          <a:p>
            <a:fld id="{B6F15528-21DE-4FAA-801E-634DDDAF4B2B}" type="slidenum">
              <a:rPr lang="en-AU" noProof="0" smtClean="0"/>
              <a:pPr/>
              <a:t>23</a:t>
            </a:fld>
            <a:endParaRPr lang="en-AU" noProof="0"/>
          </a:p>
        </p:txBody>
      </p:sp>
      <p:sp>
        <p:nvSpPr>
          <p:cNvPr id="15" name="Text Placeholder 3">
            <a:extLst>
              <a:ext uri="{FF2B5EF4-FFF2-40B4-BE49-F238E27FC236}">
                <a16:creationId xmlns:a16="http://schemas.microsoft.com/office/drawing/2014/main" id="{95D27F63-FFA3-AB78-A720-89E71036EE31}"/>
              </a:ext>
            </a:extLst>
          </p:cNvPr>
          <p:cNvSpPr txBox="1">
            <a:spLocks/>
          </p:cNvSpPr>
          <p:nvPr/>
        </p:nvSpPr>
        <p:spPr>
          <a:xfrm>
            <a:off x="3511940" y="3624254"/>
            <a:ext cx="3094968"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200"/>
              </a:lnSpc>
              <a:spcBef>
                <a:spcPts val="0"/>
              </a:spcBef>
              <a:buNone/>
            </a:pPr>
            <a:r>
              <a:rPr lang="en-AU" sz="2400" noProof="0">
                <a:solidFill>
                  <a:srgbClr val="954501"/>
                </a:solidFill>
              </a:rPr>
              <a:t>Commonly sorted by their functions</a:t>
            </a:r>
          </a:p>
        </p:txBody>
      </p:sp>
      <p:sp>
        <p:nvSpPr>
          <p:cNvPr id="7" name="Oval 6">
            <a:extLst>
              <a:ext uri="{FF2B5EF4-FFF2-40B4-BE49-F238E27FC236}">
                <a16:creationId xmlns:a16="http://schemas.microsoft.com/office/drawing/2014/main" id="{06F33727-7797-2142-914F-0DF642326FFC}"/>
              </a:ext>
            </a:extLst>
          </p:cNvPr>
          <p:cNvSpPr/>
          <p:nvPr/>
        </p:nvSpPr>
        <p:spPr>
          <a:xfrm>
            <a:off x="3611024" y="2482105"/>
            <a:ext cx="2958654" cy="11593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6" name="Text Placeholder 3">
            <a:extLst>
              <a:ext uri="{FF2B5EF4-FFF2-40B4-BE49-F238E27FC236}">
                <a16:creationId xmlns:a16="http://schemas.microsoft.com/office/drawing/2014/main" id="{786F1E58-4A31-E8AD-1835-2F80D4C9FC5B}"/>
              </a:ext>
            </a:extLst>
          </p:cNvPr>
          <p:cNvSpPr txBox="1">
            <a:spLocks/>
          </p:cNvSpPr>
          <p:nvPr/>
        </p:nvSpPr>
        <p:spPr>
          <a:xfrm>
            <a:off x="4002023" y="2804075"/>
            <a:ext cx="2352018" cy="780551"/>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4400" noProof="0"/>
              <a:t>ROBOTS</a:t>
            </a:r>
            <a:endParaRPr lang="en-AU" sz="5400" noProof="0"/>
          </a:p>
        </p:txBody>
      </p:sp>
      <p:sp>
        <p:nvSpPr>
          <p:cNvPr id="16" name="Text Placeholder 3">
            <a:extLst>
              <a:ext uri="{FF2B5EF4-FFF2-40B4-BE49-F238E27FC236}">
                <a16:creationId xmlns:a16="http://schemas.microsoft.com/office/drawing/2014/main" id="{83310C50-29BC-33E9-E883-DB5835BDC48B}"/>
              </a:ext>
            </a:extLst>
          </p:cNvPr>
          <p:cNvSpPr txBox="1">
            <a:spLocks/>
          </p:cNvSpPr>
          <p:nvPr/>
        </p:nvSpPr>
        <p:spPr>
          <a:xfrm>
            <a:off x="60722" y="3195679"/>
            <a:ext cx="3094968"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t>Industrial robots</a:t>
            </a:r>
          </a:p>
        </p:txBody>
      </p:sp>
      <p:sp>
        <p:nvSpPr>
          <p:cNvPr id="17" name="Text Placeholder 3">
            <a:extLst>
              <a:ext uri="{FF2B5EF4-FFF2-40B4-BE49-F238E27FC236}">
                <a16:creationId xmlns:a16="http://schemas.microsoft.com/office/drawing/2014/main" id="{EFB78EB5-DC80-426C-FEDD-32DBFF4FDB4F}"/>
              </a:ext>
            </a:extLst>
          </p:cNvPr>
          <p:cNvSpPr txBox="1">
            <a:spLocks/>
          </p:cNvSpPr>
          <p:nvPr/>
        </p:nvSpPr>
        <p:spPr>
          <a:xfrm>
            <a:off x="446757" y="4085720"/>
            <a:ext cx="2080177"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400"/>
              </a:lnSpc>
              <a:buNone/>
            </a:pPr>
            <a:r>
              <a:rPr lang="en-AU" sz="2400" noProof="0"/>
              <a:t>Medical robots</a:t>
            </a:r>
          </a:p>
        </p:txBody>
      </p:sp>
      <p:sp>
        <p:nvSpPr>
          <p:cNvPr id="20" name="Text Placeholder 3">
            <a:extLst>
              <a:ext uri="{FF2B5EF4-FFF2-40B4-BE49-F238E27FC236}">
                <a16:creationId xmlns:a16="http://schemas.microsoft.com/office/drawing/2014/main" id="{2972C2E9-A3AB-CAFE-8599-B79CA75EEE45}"/>
              </a:ext>
            </a:extLst>
          </p:cNvPr>
          <p:cNvSpPr txBox="1">
            <a:spLocks/>
          </p:cNvSpPr>
          <p:nvPr/>
        </p:nvSpPr>
        <p:spPr>
          <a:xfrm>
            <a:off x="2602938" y="6185489"/>
            <a:ext cx="2382917"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300"/>
              </a:lnSpc>
              <a:buNone/>
            </a:pPr>
            <a:r>
              <a:rPr lang="en-AU" sz="2400" noProof="0"/>
              <a:t>Entertainment robots</a:t>
            </a:r>
          </a:p>
        </p:txBody>
      </p:sp>
      <p:pic>
        <p:nvPicPr>
          <p:cNvPr id="30" name="Picture 29" descr="A medical equipment with a screen and a blue sheet&#10;&#10;AI-generated content may be incorrect.">
            <a:extLst>
              <a:ext uri="{FF2B5EF4-FFF2-40B4-BE49-F238E27FC236}">
                <a16:creationId xmlns:a16="http://schemas.microsoft.com/office/drawing/2014/main" id="{0AA69293-2BC7-754D-FCB1-3F972BF3E7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20" y="4410137"/>
            <a:ext cx="2382917" cy="2173509"/>
          </a:xfrm>
          <a:prstGeom prst="rect">
            <a:avLst/>
          </a:prstGeom>
        </p:spPr>
      </p:pic>
      <p:pic>
        <p:nvPicPr>
          <p:cNvPr id="40" name="Picture 39" descr="A group of robots on a football field&#10;&#10;AI-generated content may be incorrect.">
            <a:extLst>
              <a:ext uri="{FF2B5EF4-FFF2-40B4-BE49-F238E27FC236}">
                <a16:creationId xmlns:a16="http://schemas.microsoft.com/office/drawing/2014/main" id="{3A536D10-FA91-05A7-A0DC-2B66FA940C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9420" y="4375050"/>
            <a:ext cx="3249079" cy="1827607"/>
          </a:xfrm>
          <a:prstGeom prst="snip2DiagRect">
            <a:avLst>
              <a:gd name="adj1" fmla="val 0"/>
              <a:gd name="adj2" fmla="val 27612"/>
            </a:avLst>
          </a:prstGeom>
        </p:spPr>
      </p:pic>
      <p:sp>
        <p:nvSpPr>
          <p:cNvPr id="18" name="Text Placeholder 3">
            <a:extLst>
              <a:ext uri="{FF2B5EF4-FFF2-40B4-BE49-F238E27FC236}">
                <a16:creationId xmlns:a16="http://schemas.microsoft.com/office/drawing/2014/main" id="{34923401-466B-EB09-243A-48172A7CBCD6}"/>
              </a:ext>
            </a:extLst>
          </p:cNvPr>
          <p:cNvSpPr txBox="1">
            <a:spLocks/>
          </p:cNvSpPr>
          <p:nvPr/>
        </p:nvSpPr>
        <p:spPr>
          <a:xfrm>
            <a:off x="4985710" y="1580982"/>
            <a:ext cx="1998813"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effectLst>
                  <a:outerShdw blurRad="50800" dist="38100" dir="2700000" algn="tl" rotWithShape="0">
                    <a:schemeClr val="bg1">
                      <a:alpha val="40000"/>
                    </a:schemeClr>
                  </a:outerShdw>
                </a:effectLst>
              </a:rPr>
              <a:t>Domestic robots</a:t>
            </a:r>
          </a:p>
        </p:txBody>
      </p:sp>
      <p:sp>
        <p:nvSpPr>
          <p:cNvPr id="49" name="Text Placeholder 3">
            <a:extLst>
              <a:ext uri="{FF2B5EF4-FFF2-40B4-BE49-F238E27FC236}">
                <a16:creationId xmlns:a16="http://schemas.microsoft.com/office/drawing/2014/main" id="{D910EA38-87B8-B0AE-0D54-E06260DF3B48}"/>
              </a:ext>
            </a:extLst>
          </p:cNvPr>
          <p:cNvSpPr txBox="1">
            <a:spLocks/>
          </p:cNvSpPr>
          <p:nvPr/>
        </p:nvSpPr>
        <p:spPr>
          <a:xfrm>
            <a:off x="6705992" y="3126176"/>
            <a:ext cx="3094968"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effectLst>
                  <a:outerShdw blurRad="50800" dist="38100" dir="2700000" algn="tl" rotWithShape="0">
                    <a:schemeClr val="bg1">
                      <a:alpha val="40000"/>
                    </a:schemeClr>
                  </a:outerShdw>
                </a:effectLst>
              </a:rPr>
              <a:t>Discovery robots</a:t>
            </a:r>
          </a:p>
        </p:txBody>
      </p:sp>
      <p:pic>
        <p:nvPicPr>
          <p:cNvPr id="53" name="Picture 52" descr="A yellow robot in a pile of rubble&#10;&#10;AI-generated content may be incorrect.">
            <a:extLst>
              <a:ext uri="{FF2B5EF4-FFF2-40B4-BE49-F238E27FC236}">
                <a16:creationId xmlns:a16="http://schemas.microsoft.com/office/drawing/2014/main" id="{C2D9080A-7BC2-696A-F08B-A7A551F332CD}"/>
              </a:ext>
            </a:extLst>
          </p:cNvPr>
          <p:cNvPicPr>
            <a:picLocks noChangeAspect="1"/>
          </p:cNvPicPr>
          <p:nvPr/>
        </p:nvPicPr>
        <p:blipFill>
          <a:blip r:embed="rId7" cstate="print">
            <a:extLst>
              <a:ext uri="{28A0092B-C50C-407E-A947-70E740481C1C}">
                <a14:useLocalDpi xmlns:a14="http://schemas.microsoft.com/office/drawing/2010/main" val="0"/>
              </a:ext>
            </a:extLst>
          </a:blip>
          <a:srcRect r="16412"/>
          <a:stretch>
            <a:fillRect/>
          </a:stretch>
        </p:blipFill>
        <p:spPr>
          <a:xfrm>
            <a:off x="6606908" y="3539688"/>
            <a:ext cx="2445105" cy="1536858"/>
          </a:xfrm>
          <a:prstGeom prst="rect">
            <a:avLst/>
          </a:prstGeom>
        </p:spPr>
      </p:pic>
      <p:pic>
        <p:nvPicPr>
          <p:cNvPr id="38" name="Picture 37" descr="A robot dog with a pink ball&#10;&#10;AI-generated content may be incorrect.">
            <a:extLst>
              <a:ext uri="{FF2B5EF4-FFF2-40B4-BE49-F238E27FC236}">
                <a16:creationId xmlns:a16="http://schemas.microsoft.com/office/drawing/2014/main" id="{C8926FCD-002A-BBA0-0DA8-40096D07C50A}"/>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1674" t="23611" r="8815" b="15589"/>
          <a:stretch>
            <a:fillRect/>
          </a:stretch>
        </p:blipFill>
        <p:spPr>
          <a:xfrm>
            <a:off x="4739534" y="5260739"/>
            <a:ext cx="2698724" cy="1621274"/>
          </a:xfrm>
          <a:prstGeom prst="rect">
            <a:avLst/>
          </a:prstGeom>
        </p:spPr>
      </p:pic>
      <p:pic>
        <p:nvPicPr>
          <p:cNvPr id="55" name="Picture 54" descr="A robot on a desert&#10;&#10;AI-generated content may be incorrect.">
            <a:extLst>
              <a:ext uri="{FF2B5EF4-FFF2-40B4-BE49-F238E27FC236}">
                <a16:creationId xmlns:a16="http://schemas.microsoft.com/office/drawing/2014/main" id="{81AB84A5-AFDF-0BF6-323D-84FAD9F10CC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36686" y="1489333"/>
            <a:ext cx="2482863" cy="1709037"/>
          </a:xfrm>
          <a:prstGeom prst="rect">
            <a:avLst/>
          </a:prstGeom>
        </p:spPr>
      </p:pic>
      <p:pic>
        <p:nvPicPr>
          <p:cNvPr id="1038" name="Picture 14" descr="Page 36 | Warehouse Robotics Stock Photos, Images and Backgrounds for Free  Download">
            <a:extLst>
              <a:ext uri="{FF2B5EF4-FFF2-40B4-BE49-F238E27FC236}">
                <a16:creationId xmlns:a16="http://schemas.microsoft.com/office/drawing/2014/main" id="{4CFE79DA-AEF9-B2BC-6E1B-34C8F5A3E73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7675" r="14097" b="27055"/>
          <a:stretch>
            <a:fillRect/>
          </a:stretch>
        </p:blipFill>
        <p:spPr bwMode="auto">
          <a:xfrm>
            <a:off x="76780" y="196981"/>
            <a:ext cx="2324849" cy="1657029"/>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BMW places major order for 5,000 industrial robots - The Manufacturer">
            <a:extLst>
              <a:ext uri="{FF2B5EF4-FFF2-40B4-BE49-F238E27FC236}">
                <a16:creationId xmlns:a16="http://schemas.microsoft.com/office/drawing/2014/main" id="{3FCF9207-4866-EDB2-9DFD-4BFF5F9D2136}"/>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239" r="6804" b="15639"/>
          <a:stretch>
            <a:fillRect/>
          </a:stretch>
        </p:blipFill>
        <p:spPr bwMode="auto">
          <a:xfrm>
            <a:off x="381682" y="1582222"/>
            <a:ext cx="2453048" cy="1657029"/>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 Placeholder 3">
            <a:extLst>
              <a:ext uri="{FF2B5EF4-FFF2-40B4-BE49-F238E27FC236}">
                <a16:creationId xmlns:a16="http://schemas.microsoft.com/office/drawing/2014/main" id="{CF141C72-AEB4-D7E7-75BC-77022C1F20DA}"/>
              </a:ext>
            </a:extLst>
          </p:cNvPr>
          <p:cNvSpPr txBox="1">
            <a:spLocks/>
          </p:cNvSpPr>
          <p:nvPr/>
        </p:nvSpPr>
        <p:spPr>
          <a:xfrm>
            <a:off x="4455122" y="2528145"/>
            <a:ext cx="1370616" cy="5518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noProof="0">
                <a:effectLst>
                  <a:outerShdw blurRad="50800" dist="38100" dir="2700000" algn="tl" rotWithShape="0">
                    <a:schemeClr val="bg1">
                      <a:alpha val="40000"/>
                    </a:schemeClr>
                  </a:outerShdw>
                </a:effectLst>
              </a:rPr>
              <a:t>Types of</a:t>
            </a:r>
          </a:p>
        </p:txBody>
      </p:sp>
      <p:sp>
        <p:nvSpPr>
          <p:cNvPr id="3" name="Text Placeholder 3">
            <a:extLst>
              <a:ext uri="{FF2B5EF4-FFF2-40B4-BE49-F238E27FC236}">
                <a16:creationId xmlns:a16="http://schemas.microsoft.com/office/drawing/2014/main" id="{CCAABCB3-CC77-DAD4-FF10-C85AF1FEF15A}"/>
              </a:ext>
            </a:extLst>
          </p:cNvPr>
          <p:cNvSpPr txBox="1">
            <a:spLocks/>
          </p:cNvSpPr>
          <p:nvPr/>
        </p:nvSpPr>
        <p:spPr>
          <a:xfrm>
            <a:off x="7335732" y="6185489"/>
            <a:ext cx="2365642"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400"/>
              </a:lnSpc>
              <a:buNone/>
            </a:pPr>
            <a:r>
              <a:rPr lang="en-AU" sz="2400" noProof="0"/>
              <a:t>Educational robots</a:t>
            </a:r>
          </a:p>
        </p:txBody>
      </p:sp>
      <p:pic>
        <p:nvPicPr>
          <p:cNvPr id="51" name="Picture 50" descr="A yellow toy bee with black stripes and buttons&#10;&#10;AI-generated content may be incorrect.">
            <a:extLst>
              <a:ext uri="{FF2B5EF4-FFF2-40B4-BE49-F238E27FC236}">
                <a16:creationId xmlns:a16="http://schemas.microsoft.com/office/drawing/2014/main" id="{71298E28-3C98-27DD-2715-DB235F6C106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79936" y="4991170"/>
            <a:ext cx="1359210" cy="1359210"/>
          </a:xfrm>
          <a:prstGeom prst="rect">
            <a:avLst/>
          </a:prstGeom>
        </p:spPr>
      </p:pic>
      <p:pic>
        <p:nvPicPr>
          <p:cNvPr id="31" name="Picture 30" descr="A white robot with colorful lights&#10;&#10;AI-generated content may be incorrect.">
            <a:extLst>
              <a:ext uri="{FF2B5EF4-FFF2-40B4-BE49-F238E27FC236}">
                <a16:creationId xmlns:a16="http://schemas.microsoft.com/office/drawing/2014/main" id="{6ED8E491-25E0-5FE5-4DA2-09E435A0CA31}"/>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6100" r="90000">
                        <a14:foregroundMark x1="29300" y1="31900" x2="47100" y2="23900"/>
                        <a14:foregroundMark x1="47100" y1="23900" x2="58800" y2="24000"/>
                        <a14:foregroundMark x1="58800" y1="24000" x2="36100" y2="25300"/>
                        <a14:foregroundMark x1="36100" y1="25300" x2="34200" y2="26800"/>
                        <a14:foregroundMark x1="73900" y1="49400" x2="78400" y2="63900"/>
                        <a14:foregroundMark x1="78400" y1="63900" x2="74500" y2="71400"/>
                        <a14:foregroundMark x1="74500" y1="71400" x2="67000" y2="71700"/>
                        <a14:foregroundMark x1="67000" y1="71700" x2="66000" y2="70800"/>
                        <a14:foregroundMark x1="78600" y1="49900" x2="79200" y2="57200"/>
                        <a14:foregroundMark x1="74200" y1="38200" x2="75000" y2="39600"/>
                        <a14:foregroundMark x1="78100" y1="69900" x2="72500" y2="75300"/>
                        <a14:foregroundMark x1="21400" y1="65400" x2="21500" y2="67900"/>
                        <a14:foregroundMark x1="79300" y1="59300" x2="79400" y2="61500"/>
                        <a14:backgroundMark x1="4200" y1="24000" x2="6900" y2="25600"/>
                      </a14:backgroundRemoval>
                    </a14:imgEffect>
                  </a14:imgLayer>
                </a14:imgProps>
              </a:ext>
              <a:ext uri="{28A0092B-C50C-407E-A947-70E740481C1C}">
                <a14:useLocalDpi xmlns:a14="http://schemas.microsoft.com/office/drawing/2010/main" val="0"/>
              </a:ext>
            </a:extLst>
          </a:blip>
          <a:stretch>
            <a:fillRect/>
          </a:stretch>
        </p:blipFill>
        <p:spPr>
          <a:xfrm>
            <a:off x="8080823" y="4566749"/>
            <a:ext cx="1783631" cy="1783631"/>
          </a:xfrm>
          <a:prstGeom prst="rect">
            <a:avLst/>
          </a:prstGeom>
        </p:spPr>
      </p:pic>
    </p:spTree>
    <p:extLst>
      <p:ext uri="{BB962C8B-B14F-4D97-AF65-F5344CB8AC3E}">
        <p14:creationId xmlns:p14="http://schemas.microsoft.com/office/powerpoint/2010/main" val="573271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8"/>
                                        </p:tgtEl>
                                        <p:attrNameLst>
                                          <p:attrName>style.visibility</p:attrName>
                                        </p:attrNameLst>
                                      </p:cBhvr>
                                      <p:to>
                                        <p:strVal val="visible"/>
                                      </p:to>
                                    </p:set>
                                    <p:animEffect transition="in" filter="fade">
                                      <p:cBhvr>
                                        <p:cTn id="7" dur="500"/>
                                        <p:tgtEl>
                                          <p:spTgt spid="1038"/>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500"/>
                                        <p:tgtEl>
                                          <p:spTgt spid="53"/>
                                        </p:tgtEl>
                                      </p:cBhvr>
                                    </p:animEffect>
                                  </p:childTnLst>
                                </p:cTn>
                              </p:par>
                              <p:par>
                                <p:cTn id="49" presetID="10" presetClass="entr" presetSubtype="0"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500"/>
                                        <p:tgtEl>
                                          <p:spTgt spid="4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par>
                                <p:cTn id="60" presetID="10"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p:bldP spid="18" grpId="0"/>
      <p:bldP spid="49"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212251-EC11-8C94-FAF7-7A412265715E}"/>
              </a:ext>
            </a:extLst>
          </p:cNvPr>
          <p:cNvSpPr>
            <a:spLocks noGrp="1"/>
          </p:cNvSpPr>
          <p:nvPr>
            <p:ph type="sldNum" sz="quarter" idx="12"/>
          </p:nvPr>
        </p:nvSpPr>
        <p:spPr/>
        <p:txBody>
          <a:bodyPr/>
          <a:lstStyle/>
          <a:p>
            <a:fld id="{B6F15528-21DE-4FAA-801E-634DDDAF4B2B}" type="slidenum">
              <a:rPr lang="en-AU" noProof="0" smtClean="0"/>
              <a:pPr/>
              <a:t>24</a:t>
            </a:fld>
            <a:endParaRPr lang="en-AU" noProof="0"/>
          </a:p>
        </p:txBody>
      </p:sp>
      <p:sp>
        <p:nvSpPr>
          <p:cNvPr id="3" name="Text Placeholder 2">
            <a:extLst>
              <a:ext uri="{FF2B5EF4-FFF2-40B4-BE49-F238E27FC236}">
                <a16:creationId xmlns:a16="http://schemas.microsoft.com/office/drawing/2014/main" id="{500A9281-F51D-8A76-68F3-4762E8834BE4}"/>
              </a:ext>
            </a:extLst>
          </p:cNvPr>
          <p:cNvSpPr>
            <a:spLocks noGrp="1"/>
          </p:cNvSpPr>
          <p:nvPr>
            <p:ph type="body" sz="quarter" idx="13"/>
          </p:nvPr>
        </p:nvSpPr>
        <p:spPr>
          <a:xfrm>
            <a:off x="489396" y="798337"/>
            <a:ext cx="5505450" cy="952500"/>
          </a:xfrm>
        </p:spPr>
        <p:txBody>
          <a:bodyPr/>
          <a:lstStyle/>
          <a:p>
            <a:r>
              <a:rPr lang="en-AU" noProof="0"/>
              <a:t>Social Robots</a:t>
            </a:r>
          </a:p>
        </p:txBody>
      </p:sp>
      <p:sp>
        <p:nvSpPr>
          <p:cNvPr id="4" name="Text Placeholder 3">
            <a:extLst>
              <a:ext uri="{FF2B5EF4-FFF2-40B4-BE49-F238E27FC236}">
                <a16:creationId xmlns:a16="http://schemas.microsoft.com/office/drawing/2014/main" id="{F5EC4F01-F05B-4D49-C0C1-E849EABC8F8C}"/>
              </a:ext>
            </a:extLst>
          </p:cNvPr>
          <p:cNvSpPr>
            <a:spLocks noGrp="1"/>
          </p:cNvSpPr>
          <p:nvPr>
            <p:ph type="body" sz="quarter" idx="14"/>
          </p:nvPr>
        </p:nvSpPr>
        <p:spPr>
          <a:xfrm>
            <a:off x="489396" y="1628288"/>
            <a:ext cx="8254554" cy="3562350"/>
          </a:xfrm>
        </p:spPr>
        <p:txBody>
          <a:bodyPr/>
          <a:lstStyle/>
          <a:p>
            <a:r>
              <a:rPr lang="en-AU" b="1" noProof="0"/>
              <a:t>Example Script:</a:t>
            </a:r>
          </a:p>
          <a:p>
            <a:pPr lvl="1"/>
            <a:r>
              <a:rPr lang="en-AU" i="1" noProof="0"/>
              <a:t>“Another type of robots are social robots.</a:t>
            </a:r>
          </a:p>
          <a:p>
            <a:pPr lvl="2">
              <a:buFont typeface="Wingdings" panose="05000000000000000000" pitchFamily="2" charset="2"/>
              <a:buChar char="§"/>
            </a:pPr>
            <a:r>
              <a:rPr lang="en-AU" i="1" noProof="0"/>
              <a:t> These are robots that can have social and emotional communication abilities.</a:t>
            </a:r>
          </a:p>
          <a:p>
            <a:pPr lvl="2">
              <a:buFont typeface="Wingdings" panose="05000000000000000000" pitchFamily="2" charset="2"/>
              <a:buChar char="§"/>
            </a:pPr>
            <a:r>
              <a:rPr lang="en-AU" i="1" noProof="0"/>
              <a:t> They can often talk, gesture or express emotions. This can be done through movement (like in Blossom), facial features (many robots on the next slide) or speech.</a:t>
            </a:r>
          </a:p>
          <a:p>
            <a:pPr lvl="1"/>
            <a:r>
              <a:rPr lang="en-AU" i="1" noProof="0"/>
              <a:t>Social robots are used for various applications and in different settings such as in education, healthcare, as assistant robots, or in customer service.”</a:t>
            </a:r>
          </a:p>
          <a:p>
            <a:endParaRPr lang="en-AU" noProof="0"/>
          </a:p>
        </p:txBody>
      </p:sp>
    </p:spTree>
    <p:extLst>
      <p:ext uri="{BB962C8B-B14F-4D97-AF65-F5344CB8AC3E}">
        <p14:creationId xmlns:p14="http://schemas.microsoft.com/office/powerpoint/2010/main" val="2638060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37C51-80FC-8DB8-21ED-1D38349703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2E0EF9-7DDC-A78C-66B5-4C0F7806C763}"/>
              </a:ext>
            </a:extLst>
          </p:cNvPr>
          <p:cNvSpPr>
            <a:spLocks noGrp="1"/>
          </p:cNvSpPr>
          <p:nvPr>
            <p:ph type="sldNum" sz="quarter" idx="12"/>
          </p:nvPr>
        </p:nvSpPr>
        <p:spPr/>
        <p:txBody>
          <a:bodyPr/>
          <a:lstStyle/>
          <a:p>
            <a:fld id="{B6F15528-21DE-4FAA-801E-634DDDAF4B2B}" type="slidenum">
              <a:rPr lang="en-AU" noProof="0" smtClean="0"/>
              <a:pPr/>
              <a:t>25</a:t>
            </a:fld>
            <a:endParaRPr lang="en-AU" noProof="0"/>
          </a:p>
        </p:txBody>
      </p:sp>
      <p:sp>
        <p:nvSpPr>
          <p:cNvPr id="3" name="Text Placeholder 2">
            <a:extLst>
              <a:ext uri="{FF2B5EF4-FFF2-40B4-BE49-F238E27FC236}">
                <a16:creationId xmlns:a16="http://schemas.microsoft.com/office/drawing/2014/main" id="{18EC77E3-D4E0-52A3-71B5-9DD9A643F647}"/>
              </a:ext>
            </a:extLst>
          </p:cNvPr>
          <p:cNvSpPr>
            <a:spLocks noGrp="1"/>
          </p:cNvSpPr>
          <p:nvPr>
            <p:ph type="body" sz="quarter" idx="13"/>
          </p:nvPr>
        </p:nvSpPr>
        <p:spPr/>
        <p:txBody>
          <a:bodyPr/>
          <a:lstStyle/>
          <a:p>
            <a:r>
              <a:rPr lang="en-AU" noProof="0"/>
              <a:t>Social Robots</a:t>
            </a:r>
          </a:p>
        </p:txBody>
      </p:sp>
      <p:sp>
        <p:nvSpPr>
          <p:cNvPr id="5" name="Text Placeholder 3">
            <a:extLst>
              <a:ext uri="{FF2B5EF4-FFF2-40B4-BE49-F238E27FC236}">
                <a16:creationId xmlns:a16="http://schemas.microsoft.com/office/drawing/2014/main" id="{3355C02A-5DD8-2E23-BAEB-78A39991A39C}"/>
              </a:ext>
            </a:extLst>
          </p:cNvPr>
          <p:cNvSpPr txBox="1">
            <a:spLocks/>
          </p:cNvSpPr>
          <p:nvPr/>
        </p:nvSpPr>
        <p:spPr>
          <a:xfrm>
            <a:off x="489396" y="2011222"/>
            <a:ext cx="2297430"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noProof="0"/>
              <a:t>Education</a:t>
            </a:r>
          </a:p>
        </p:txBody>
      </p:sp>
      <p:sp>
        <p:nvSpPr>
          <p:cNvPr id="6" name="Text Placeholder 3">
            <a:extLst>
              <a:ext uri="{FF2B5EF4-FFF2-40B4-BE49-F238E27FC236}">
                <a16:creationId xmlns:a16="http://schemas.microsoft.com/office/drawing/2014/main" id="{B382CF60-B8B6-2030-A367-141EC12187EB}"/>
              </a:ext>
            </a:extLst>
          </p:cNvPr>
          <p:cNvSpPr txBox="1">
            <a:spLocks/>
          </p:cNvSpPr>
          <p:nvPr/>
        </p:nvSpPr>
        <p:spPr>
          <a:xfrm>
            <a:off x="2786826" y="2008097"/>
            <a:ext cx="2253804"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noProof="0"/>
              <a:t>Healthcare</a:t>
            </a:r>
          </a:p>
        </p:txBody>
      </p:sp>
      <p:sp>
        <p:nvSpPr>
          <p:cNvPr id="8" name="TextBox 7">
            <a:extLst>
              <a:ext uri="{FF2B5EF4-FFF2-40B4-BE49-F238E27FC236}">
                <a16:creationId xmlns:a16="http://schemas.microsoft.com/office/drawing/2014/main" id="{5D6941F6-A6D2-FBD3-9648-D8AAE10CEE0A}"/>
              </a:ext>
            </a:extLst>
          </p:cNvPr>
          <p:cNvSpPr txBox="1"/>
          <p:nvPr/>
        </p:nvSpPr>
        <p:spPr>
          <a:xfrm>
            <a:off x="489396" y="1250625"/>
            <a:ext cx="7783675" cy="707886"/>
          </a:xfrm>
          <a:prstGeom prst="rect">
            <a:avLst/>
          </a:prstGeom>
          <a:noFill/>
        </p:spPr>
        <p:txBody>
          <a:bodyPr wrap="square">
            <a:spAutoFit/>
          </a:bodyPr>
          <a:lstStyle/>
          <a:p>
            <a:r>
              <a:rPr lang="en-AU" sz="2000" noProof="0">
                <a:ln w="0"/>
                <a:solidFill>
                  <a:srgbClr val="233A17"/>
                </a:solidFill>
                <a:latin typeface="Aptos" panose="020B0004020202020204" pitchFamily="34" charset="0"/>
              </a:rPr>
              <a:t>Robots that can have </a:t>
            </a:r>
            <a:r>
              <a:rPr lang="en-AU" sz="2000" b="1" noProof="0">
                <a:ln w="0"/>
                <a:solidFill>
                  <a:srgbClr val="233A17"/>
                </a:solidFill>
                <a:latin typeface="Aptos" panose="020B0004020202020204" pitchFamily="34" charset="0"/>
              </a:rPr>
              <a:t>social</a:t>
            </a:r>
            <a:r>
              <a:rPr lang="en-AU" sz="2000" noProof="0">
                <a:ln w="0"/>
                <a:solidFill>
                  <a:srgbClr val="233A17"/>
                </a:solidFill>
                <a:latin typeface="Aptos" panose="020B0004020202020204" pitchFamily="34" charset="0"/>
              </a:rPr>
              <a:t> and </a:t>
            </a:r>
            <a:r>
              <a:rPr lang="en-AU" sz="2000" b="1" noProof="0">
                <a:ln w="0"/>
                <a:solidFill>
                  <a:srgbClr val="233A17"/>
                </a:solidFill>
                <a:latin typeface="Aptos" panose="020B0004020202020204" pitchFamily="34" charset="0"/>
              </a:rPr>
              <a:t>emotional</a:t>
            </a:r>
            <a:r>
              <a:rPr lang="en-AU" sz="2000" noProof="0">
                <a:ln w="0"/>
                <a:solidFill>
                  <a:srgbClr val="233A17"/>
                </a:solidFill>
                <a:latin typeface="Aptos" panose="020B0004020202020204" pitchFamily="34" charset="0"/>
              </a:rPr>
              <a:t> </a:t>
            </a:r>
            <a:r>
              <a:rPr lang="en-AU" sz="2000" b="1" noProof="0">
                <a:ln w="0"/>
                <a:solidFill>
                  <a:srgbClr val="233A17"/>
                </a:solidFill>
                <a:latin typeface="Aptos" panose="020B0004020202020204" pitchFamily="34" charset="0"/>
              </a:rPr>
              <a:t>communication</a:t>
            </a:r>
            <a:r>
              <a:rPr lang="en-AU" sz="2000" noProof="0">
                <a:ln w="0"/>
                <a:solidFill>
                  <a:srgbClr val="233A17"/>
                </a:solidFill>
                <a:latin typeface="Aptos" panose="020B0004020202020204" pitchFamily="34" charset="0"/>
              </a:rPr>
              <a:t> </a:t>
            </a:r>
          </a:p>
          <a:p>
            <a:r>
              <a:rPr lang="en-AU" sz="2000" noProof="0">
                <a:ln w="0"/>
                <a:solidFill>
                  <a:srgbClr val="233A17"/>
                </a:solidFill>
                <a:latin typeface="Aptos" panose="020B0004020202020204" pitchFamily="34" charset="0"/>
              </a:rPr>
              <a:t>abilities </a:t>
            </a:r>
            <a:r>
              <a:rPr lang="en-AU" sz="2000" noProof="0">
                <a:solidFill>
                  <a:srgbClr val="233A17"/>
                </a:solidFill>
                <a:latin typeface="Aptos" panose="020B0004020202020204" pitchFamily="34" charset="0"/>
              </a:rPr>
              <a:t>(e.g., talk, gesture, show emotion)</a:t>
            </a:r>
            <a:endParaRPr lang="en-AU" sz="2000" noProof="0">
              <a:ln w="0"/>
              <a:solidFill>
                <a:srgbClr val="233A17"/>
              </a:solidFill>
              <a:latin typeface="Aptos" panose="020B0004020202020204" pitchFamily="34" charset="0"/>
            </a:endParaRPr>
          </a:p>
        </p:txBody>
      </p:sp>
      <p:sp>
        <p:nvSpPr>
          <p:cNvPr id="12" name="Text Placeholder 3">
            <a:extLst>
              <a:ext uri="{FF2B5EF4-FFF2-40B4-BE49-F238E27FC236}">
                <a16:creationId xmlns:a16="http://schemas.microsoft.com/office/drawing/2014/main" id="{7B6439B7-726C-B19D-9277-2351A638B05C}"/>
              </a:ext>
            </a:extLst>
          </p:cNvPr>
          <p:cNvSpPr txBox="1">
            <a:spLocks/>
          </p:cNvSpPr>
          <p:nvPr/>
        </p:nvSpPr>
        <p:spPr>
          <a:xfrm>
            <a:off x="5376865" y="1989047"/>
            <a:ext cx="2253804"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noProof="0"/>
              <a:t>Assistant</a:t>
            </a:r>
          </a:p>
        </p:txBody>
      </p:sp>
      <p:sp>
        <p:nvSpPr>
          <p:cNvPr id="13" name="Text Placeholder 3">
            <a:extLst>
              <a:ext uri="{FF2B5EF4-FFF2-40B4-BE49-F238E27FC236}">
                <a16:creationId xmlns:a16="http://schemas.microsoft.com/office/drawing/2014/main" id="{6C63FF17-97C7-10A1-A811-4F2ADD63DB08}"/>
              </a:ext>
            </a:extLst>
          </p:cNvPr>
          <p:cNvSpPr txBox="1">
            <a:spLocks/>
          </p:cNvSpPr>
          <p:nvPr/>
        </p:nvSpPr>
        <p:spPr>
          <a:xfrm>
            <a:off x="7515036" y="2008097"/>
            <a:ext cx="2253804"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500"/>
              </a:lnSpc>
              <a:spcBef>
                <a:spcPts val="0"/>
              </a:spcBef>
              <a:buNone/>
            </a:pPr>
            <a:r>
              <a:rPr lang="en-AU" noProof="0"/>
              <a:t>Customer service</a:t>
            </a:r>
          </a:p>
        </p:txBody>
      </p:sp>
      <p:pic>
        <p:nvPicPr>
          <p:cNvPr id="18" name="Picture 17" descr="A blue robot with white eyes and yellow legs&#10;&#10;AI-generated content may be incorrect.">
            <a:extLst>
              <a:ext uri="{FF2B5EF4-FFF2-40B4-BE49-F238E27FC236}">
                <a16:creationId xmlns:a16="http://schemas.microsoft.com/office/drawing/2014/main" id="{3E826E90-D6F2-450B-A494-99FB46B59E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382" y="3894279"/>
            <a:ext cx="1476618" cy="1757879"/>
          </a:xfrm>
          <a:prstGeom prst="rect">
            <a:avLst/>
          </a:prstGeom>
        </p:spPr>
      </p:pic>
      <p:pic>
        <p:nvPicPr>
          <p:cNvPr id="22" name="Picture 21" descr="A white robot with a screen over its head&#10;&#10;AI-generated content may be incorrect.">
            <a:extLst>
              <a:ext uri="{FF2B5EF4-FFF2-40B4-BE49-F238E27FC236}">
                <a16:creationId xmlns:a16="http://schemas.microsoft.com/office/drawing/2014/main" id="{1F22EFC3-206E-6667-F518-85E5BE4152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3071" y="2886965"/>
            <a:ext cx="1308398" cy="2515173"/>
          </a:xfrm>
          <a:prstGeom prst="rect">
            <a:avLst/>
          </a:prstGeom>
        </p:spPr>
      </p:pic>
      <p:pic>
        <p:nvPicPr>
          <p:cNvPr id="26" name="Picture 25" descr="A person standing next to a person in a wheelchair&#10;&#10;AI-generated content may be incorrect.">
            <a:extLst>
              <a:ext uri="{FF2B5EF4-FFF2-40B4-BE49-F238E27FC236}">
                <a16:creationId xmlns:a16="http://schemas.microsoft.com/office/drawing/2014/main" id="{18ADE9AC-E721-9183-C32E-0A51173761A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523" b="99160" l="11480" r="76840">
                        <a14:foregroundMark x1="41040" y1="17407" x2="40240" y2="18247"/>
                        <a14:foregroundMark x1="39120" y1="8703" x2="39120" y2="8703"/>
                        <a14:foregroundMark x1="38280" y1="8703" x2="34960" y2="9064"/>
                        <a14:foregroundMark x1="32160" y1="31212" x2="29960" y2="32833"/>
                        <a14:foregroundMark x1="18280" y1="40336" x2="18280" y2="58703"/>
                        <a14:foregroundMark x1="16600" y1="39916" x2="18560" y2="39496"/>
                        <a14:foregroundMark x1="64400" y1="93277" x2="49440" y2="96879"/>
                        <a14:foregroundMark x1="49440" y1="96879" x2="61280" y2="80372"/>
                        <a14:foregroundMark x1="61280" y1="80372" x2="76880" y2="90636"/>
                        <a14:foregroundMark x1="76880" y1="90636" x2="56600" y2="95378"/>
                        <a14:foregroundMark x1="73840" y1="98739" x2="56040" y2="97899"/>
                        <a14:foregroundMark x1="42720" y1="89136" x2="42440" y2="99160"/>
                        <a14:foregroundMark x1="40240" y1="10324" x2="41880" y2="13265"/>
                        <a14:foregroundMark x1="17440" y1="38295" x2="17440" y2="38295"/>
                        <a14:foregroundMark x1="17160" y1="43697" x2="14400" y2="57863"/>
                        <a14:foregroundMark x1="19120" y1="38295" x2="19120" y2="38295"/>
                      </a14:backgroundRemoval>
                    </a14:imgEffect>
                  </a14:imgLayer>
                </a14:imgProps>
              </a:ext>
              <a:ext uri="{28A0092B-C50C-407E-A947-70E740481C1C}">
                <a14:useLocalDpi xmlns:a14="http://schemas.microsoft.com/office/drawing/2010/main" val="0"/>
              </a:ext>
            </a:extLst>
          </a:blip>
          <a:srcRect l="3735" r="18615"/>
          <a:stretch>
            <a:fillRect/>
          </a:stretch>
        </p:blipFill>
        <p:spPr>
          <a:xfrm>
            <a:off x="3269446" y="2550588"/>
            <a:ext cx="2662500" cy="2284972"/>
          </a:xfrm>
          <a:prstGeom prst="rect">
            <a:avLst/>
          </a:prstGeom>
        </p:spPr>
      </p:pic>
      <p:pic>
        <p:nvPicPr>
          <p:cNvPr id="27" name="Picture 26">
            <a:extLst>
              <a:ext uri="{FF2B5EF4-FFF2-40B4-BE49-F238E27FC236}">
                <a16:creationId xmlns:a16="http://schemas.microsoft.com/office/drawing/2014/main" id="{7D863F26-0226-703C-4734-D74EB9489A0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441" b="95455" l="37167" r="60917">
                        <a14:foregroundMark x1="37167" y1="20455" x2="38750" y2="22902"/>
                        <a14:foregroundMark x1="60833" y1="12762" x2="60917" y2="16783"/>
                        <a14:foregroundMark x1="56083" y1="12937" x2="59667" y2="12937"/>
                        <a14:foregroundMark x1="37250" y1="16783" x2="39750" y2="16608"/>
                        <a14:foregroundMark x1="43917" y1="92308" x2="52083" y2="92308"/>
                        <a14:foregroundMark x1="52083" y1="92308" x2="59833" y2="92133"/>
                        <a14:foregroundMark x1="50000" y1="37587" x2="51250" y2="41084"/>
                        <a14:foregroundMark x1="53917" y1="29196" x2="54417" y2="32168"/>
                        <a14:foregroundMark x1="45000" y1="31643" x2="47000" y2="34965"/>
                        <a14:foregroundMark x1="45750" y1="94930" x2="49583" y2="95455"/>
                        <a14:foregroundMark x1="60167" y1="94406" x2="59250" y2="94755"/>
                      </a14:backgroundRemoval>
                    </a14:imgEffect>
                  </a14:imgLayer>
                </a14:imgProps>
              </a:ext>
              <a:ext uri="{28A0092B-C50C-407E-A947-70E740481C1C}">
                <a14:useLocalDpi xmlns:a14="http://schemas.microsoft.com/office/drawing/2010/main" val="0"/>
              </a:ext>
            </a:extLst>
          </a:blip>
          <a:srcRect l="35506" r="36599"/>
          <a:stretch>
            <a:fillRect/>
          </a:stretch>
        </p:blipFill>
        <p:spPr>
          <a:xfrm>
            <a:off x="1627575" y="2508955"/>
            <a:ext cx="1289987" cy="2204347"/>
          </a:xfrm>
          <a:prstGeom prst="rect">
            <a:avLst/>
          </a:prstGeom>
        </p:spPr>
      </p:pic>
      <p:pic>
        <p:nvPicPr>
          <p:cNvPr id="29" name="Picture 28" descr="A white and blue robot&#10;&#10;AI-generated content may be incorrect.">
            <a:extLst>
              <a:ext uri="{FF2B5EF4-FFF2-40B4-BE49-F238E27FC236}">
                <a16:creationId xmlns:a16="http://schemas.microsoft.com/office/drawing/2014/main" id="{2073454E-F020-2AC5-5726-70928405461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800729" y="2343778"/>
            <a:ext cx="2284972" cy="2284972"/>
          </a:xfrm>
          <a:prstGeom prst="rect">
            <a:avLst/>
          </a:prstGeom>
        </p:spPr>
      </p:pic>
      <p:pic>
        <p:nvPicPr>
          <p:cNvPr id="33" name="Picture 32" descr="A white toy with a black background&#10;&#10;AI-generated content may be incorrect.">
            <a:extLst>
              <a:ext uri="{FF2B5EF4-FFF2-40B4-BE49-F238E27FC236}">
                <a16:creationId xmlns:a16="http://schemas.microsoft.com/office/drawing/2014/main" id="{C9E36D23-DD35-7CF4-B17A-8C849676004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38841" y="3718069"/>
            <a:ext cx="1861855" cy="2799782"/>
          </a:xfrm>
          <a:prstGeom prst="rect">
            <a:avLst/>
          </a:prstGeom>
        </p:spPr>
      </p:pic>
      <p:pic>
        <p:nvPicPr>
          <p:cNvPr id="37" name="Picture 36" descr="A white device with a round object on it&#10;&#10;AI-generated content may be incorrect.">
            <a:extLst>
              <a:ext uri="{FF2B5EF4-FFF2-40B4-BE49-F238E27FC236}">
                <a16:creationId xmlns:a16="http://schemas.microsoft.com/office/drawing/2014/main" id="{9101FF0F-B806-0152-399A-A65DC44F554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13096" y="4306877"/>
            <a:ext cx="2496469" cy="2068741"/>
          </a:xfrm>
          <a:prstGeom prst="rect">
            <a:avLst/>
          </a:prstGeom>
        </p:spPr>
      </p:pic>
      <p:sp>
        <p:nvSpPr>
          <p:cNvPr id="7" name="TextBox 6">
            <a:extLst>
              <a:ext uri="{FF2B5EF4-FFF2-40B4-BE49-F238E27FC236}">
                <a16:creationId xmlns:a16="http://schemas.microsoft.com/office/drawing/2014/main" id="{9D42D324-5B9F-8387-056E-EF445365D6D1}"/>
              </a:ext>
            </a:extLst>
          </p:cNvPr>
          <p:cNvSpPr txBox="1"/>
          <p:nvPr/>
        </p:nvSpPr>
        <p:spPr>
          <a:xfrm>
            <a:off x="506961" y="6150114"/>
            <a:ext cx="9074508" cy="707886"/>
          </a:xfrm>
          <a:prstGeom prst="rect">
            <a:avLst/>
          </a:prstGeom>
          <a:noFill/>
        </p:spPr>
        <p:txBody>
          <a:bodyPr wrap="square">
            <a:spAutoFit/>
          </a:bodyPr>
          <a:lstStyle/>
          <a:p>
            <a:r>
              <a:rPr lang="en-AU" sz="2000" noProof="0">
                <a:ln w="0"/>
                <a:solidFill>
                  <a:srgbClr val="233A17"/>
                </a:solidFill>
                <a:latin typeface="Aptos" panose="020B0004020202020204" pitchFamily="34" charset="0"/>
              </a:rPr>
              <a:t>These robots can sometimes look human-like (e.g., have faces) but this is not a requirement for social robots.</a:t>
            </a:r>
          </a:p>
        </p:txBody>
      </p:sp>
    </p:spTree>
    <p:extLst>
      <p:ext uri="{BB962C8B-B14F-4D97-AF65-F5344CB8AC3E}">
        <p14:creationId xmlns:p14="http://schemas.microsoft.com/office/powerpoint/2010/main" val="418116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P spid="13" grpId="0"/>
      <p:bldP spid="7" grpId="0"/>
    </p:bldLst>
  </p:timing>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B6B104-50AA-D78E-9D8D-73B687AEF3E7}"/>
              </a:ext>
            </a:extLst>
          </p:cNvPr>
          <p:cNvSpPr>
            <a:spLocks noGrp="1"/>
          </p:cNvSpPr>
          <p:nvPr>
            <p:ph type="sldNum" sz="quarter" idx="12"/>
          </p:nvPr>
        </p:nvSpPr>
        <p:spPr/>
        <p:txBody>
          <a:bodyPr/>
          <a:lstStyle/>
          <a:p>
            <a:fld id="{B6F15528-21DE-4FAA-801E-634DDDAF4B2B}" type="slidenum">
              <a:rPr lang="en-AU" noProof="0" smtClean="0"/>
              <a:pPr/>
              <a:t>26</a:t>
            </a:fld>
            <a:endParaRPr lang="en-AU" noProof="0"/>
          </a:p>
        </p:txBody>
      </p:sp>
      <p:sp>
        <p:nvSpPr>
          <p:cNvPr id="3" name="Text Placeholder 2">
            <a:extLst>
              <a:ext uri="{FF2B5EF4-FFF2-40B4-BE49-F238E27FC236}">
                <a16:creationId xmlns:a16="http://schemas.microsoft.com/office/drawing/2014/main" id="{F6B5A19D-6A8E-FFA7-0414-EC26D9E1B600}"/>
              </a:ext>
            </a:extLst>
          </p:cNvPr>
          <p:cNvSpPr>
            <a:spLocks noGrp="1"/>
          </p:cNvSpPr>
          <p:nvPr>
            <p:ph type="body" sz="quarter" idx="13"/>
          </p:nvPr>
        </p:nvSpPr>
        <p:spPr>
          <a:xfrm>
            <a:off x="489395" y="663266"/>
            <a:ext cx="6231915" cy="952500"/>
          </a:xfrm>
        </p:spPr>
        <p:txBody>
          <a:bodyPr/>
          <a:lstStyle/>
          <a:p>
            <a:r>
              <a:rPr lang="en-AU" noProof="0"/>
              <a:t>Humanoid, zoomorphic and mechanoid robots</a:t>
            </a:r>
          </a:p>
        </p:txBody>
      </p:sp>
      <p:sp>
        <p:nvSpPr>
          <p:cNvPr id="4" name="Text Placeholder 3">
            <a:extLst>
              <a:ext uri="{FF2B5EF4-FFF2-40B4-BE49-F238E27FC236}">
                <a16:creationId xmlns:a16="http://schemas.microsoft.com/office/drawing/2014/main" id="{3191FA48-688C-EC8C-9640-DEA2D25BE04E}"/>
              </a:ext>
            </a:extLst>
          </p:cNvPr>
          <p:cNvSpPr>
            <a:spLocks noGrp="1"/>
          </p:cNvSpPr>
          <p:nvPr>
            <p:ph type="body" sz="quarter" idx="14"/>
          </p:nvPr>
        </p:nvSpPr>
        <p:spPr>
          <a:xfrm>
            <a:off x="583663" y="1906533"/>
            <a:ext cx="8254554" cy="3562350"/>
          </a:xfrm>
        </p:spPr>
        <p:txBody>
          <a:bodyPr/>
          <a:lstStyle/>
          <a:p>
            <a:r>
              <a:rPr lang="en-AU" sz="1800" noProof="0"/>
              <a:t>There are social robots that are humanoid, meaning they look like (and often behave like) humans. Some social robots are zoomorphic. They look like animals. But social robots can also be mechanoid.</a:t>
            </a:r>
          </a:p>
          <a:p>
            <a:r>
              <a:rPr lang="en-AU" sz="1800" noProof="0"/>
              <a:t>The Cozmo robots is a good example for this. It looks neither like a human nor</a:t>
            </a:r>
            <a:br>
              <a:rPr lang="en-AU" sz="1800" noProof="0"/>
            </a:br>
            <a:r>
              <a:rPr lang="en-AU" sz="1800" noProof="0"/>
              <a:t>an animal but still has social and </a:t>
            </a:r>
            <a:br>
              <a:rPr lang="en-AU" sz="1800" noProof="0"/>
            </a:br>
            <a:r>
              <a:rPr lang="en-AU" sz="1800" noProof="0"/>
              <a:t>emotional communication abilities.</a:t>
            </a:r>
          </a:p>
        </p:txBody>
      </p:sp>
      <p:pic>
        <p:nvPicPr>
          <p:cNvPr id="6" name="Picture 5">
            <a:extLst>
              <a:ext uri="{FF2B5EF4-FFF2-40B4-BE49-F238E27FC236}">
                <a16:creationId xmlns:a16="http://schemas.microsoft.com/office/drawing/2014/main" id="{F0E0FBB5-52A9-7690-9EB8-3A2558E74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4744" y="3298236"/>
            <a:ext cx="3228680" cy="3228680"/>
          </a:xfrm>
          <a:prstGeom prst="rect">
            <a:avLst/>
          </a:prstGeom>
        </p:spPr>
      </p:pic>
      <p:sp>
        <p:nvSpPr>
          <p:cNvPr id="5" name="Text Placeholder 3">
            <a:extLst>
              <a:ext uri="{FF2B5EF4-FFF2-40B4-BE49-F238E27FC236}">
                <a16:creationId xmlns:a16="http://schemas.microsoft.com/office/drawing/2014/main" id="{EE6F742E-C420-1FC8-3DEF-E0531704C19B}"/>
              </a:ext>
            </a:extLst>
          </p:cNvPr>
          <p:cNvSpPr txBox="1">
            <a:spLocks/>
          </p:cNvSpPr>
          <p:nvPr/>
        </p:nvSpPr>
        <p:spPr>
          <a:xfrm>
            <a:off x="5024488" y="6050666"/>
            <a:ext cx="2613578"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noProof="0">
                <a:latin typeface="Berlin Sans FB" panose="020E0602020502020306" pitchFamily="34" charset="0"/>
              </a:rPr>
              <a:t>Cozmo robot</a:t>
            </a:r>
          </a:p>
        </p:txBody>
      </p:sp>
    </p:spTree>
    <p:extLst>
      <p:ext uri="{BB962C8B-B14F-4D97-AF65-F5344CB8AC3E}">
        <p14:creationId xmlns:p14="http://schemas.microsoft.com/office/powerpoint/2010/main" val="60267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534BA7-3B5C-7E15-D3DE-0AAD59F5C980}"/>
              </a:ext>
            </a:extLst>
          </p:cNvPr>
          <p:cNvSpPr>
            <a:spLocks noGrp="1"/>
          </p:cNvSpPr>
          <p:nvPr>
            <p:ph type="sldNum" sz="quarter" idx="12"/>
          </p:nvPr>
        </p:nvSpPr>
        <p:spPr/>
        <p:txBody>
          <a:bodyPr/>
          <a:lstStyle/>
          <a:p>
            <a:fld id="{B6F15528-21DE-4FAA-801E-634DDDAF4B2B}" type="slidenum">
              <a:rPr lang="en-AU" noProof="0" smtClean="0"/>
              <a:pPr/>
              <a:t>27</a:t>
            </a:fld>
            <a:endParaRPr lang="en-AU" noProof="0"/>
          </a:p>
        </p:txBody>
      </p:sp>
      <p:sp>
        <p:nvSpPr>
          <p:cNvPr id="3" name="Text Placeholder 2">
            <a:extLst>
              <a:ext uri="{FF2B5EF4-FFF2-40B4-BE49-F238E27FC236}">
                <a16:creationId xmlns:a16="http://schemas.microsoft.com/office/drawing/2014/main" id="{A3F547D7-1E05-7ACC-19F7-14865C42AB4C}"/>
              </a:ext>
            </a:extLst>
          </p:cNvPr>
          <p:cNvSpPr>
            <a:spLocks noGrp="1"/>
          </p:cNvSpPr>
          <p:nvPr>
            <p:ph type="body" sz="quarter" idx="13"/>
          </p:nvPr>
        </p:nvSpPr>
        <p:spPr/>
        <p:txBody>
          <a:bodyPr/>
          <a:lstStyle/>
          <a:p>
            <a:r>
              <a:rPr lang="en-AU" noProof="0"/>
              <a:t>Humanoid Robots</a:t>
            </a:r>
          </a:p>
        </p:txBody>
      </p:sp>
      <p:sp>
        <p:nvSpPr>
          <p:cNvPr id="4" name="Text Placeholder 3">
            <a:extLst>
              <a:ext uri="{FF2B5EF4-FFF2-40B4-BE49-F238E27FC236}">
                <a16:creationId xmlns:a16="http://schemas.microsoft.com/office/drawing/2014/main" id="{DC727894-DE74-6D2C-C0A0-E6CD4D1B181D}"/>
              </a:ext>
            </a:extLst>
          </p:cNvPr>
          <p:cNvSpPr>
            <a:spLocks noGrp="1"/>
          </p:cNvSpPr>
          <p:nvPr>
            <p:ph type="body" sz="quarter" idx="14"/>
          </p:nvPr>
        </p:nvSpPr>
        <p:spPr>
          <a:xfrm>
            <a:off x="489396" y="1430325"/>
            <a:ext cx="9154225" cy="4951621"/>
          </a:xfrm>
        </p:spPr>
        <p:txBody>
          <a:bodyPr/>
          <a:lstStyle/>
          <a:p>
            <a:r>
              <a:rPr lang="en-AU" noProof="0"/>
              <a:t>Introduce the concept of humanoid robots</a:t>
            </a:r>
          </a:p>
          <a:p>
            <a:pPr lvl="1">
              <a:buFont typeface="Wingdings" panose="05000000000000000000" pitchFamily="2" charset="2"/>
              <a:buChar char="§"/>
            </a:pPr>
            <a:r>
              <a:rPr lang="en-AU" noProof="0"/>
              <a:t> Social Robots can be humanoid (robots that look like humans, often mimicking human movement or behaviour)</a:t>
            </a:r>
          </a:p>
          <a:p>
            <a:r>
              <a:rPr lang="en-AU" noProof="0"/>
              <a:t>Use the previous slide about social robots and have students identify which of the depicted robots are humanoid and what features they share with humans.</a:t>
            </a:r>
          </a:p>
          <a:p>
            <a:pPr lvl="1">
              <a:buFont typeface="Wingdings" panose="05000000000000000000" pitchFamily="2" charset="2"/>
              <a:buChar char="§"/>
            </a:pPr>
            <a:r>
              <a:rPr lang="en-AU" noProof="0"/>
              <a:t> “</a:t>
            </a:r>
            <a:r>
              <a:rPr lang="en-AU" i="1" noProof="0"/>
              <a:t>The extent to which a robot is humanoid varies. Some of the robots slightly resemble human features (e.g. the Marty robot), while others look and behave a lot more human-like.”</a:t>
            </a:r>
          </a:p>
        </p:txBody>
      </p:sp>
      <p:pic>
        <p:nvPicPr>
          <p:cNvPr id="5" name="Picture 4" descr="A blue robot with white eyes and yellow legs&#10;&#10;AI-generated content may be incorrect.">
            <a:extLst>
              <a:ext uri="{FF2B5EF4-FFF2-40B4-BE49-F238E27FC236}">
                <a16:creationId xmlns:a16="http://schemas.microsoft.com/office/drawing/2014/main" id="{244F8947-31DE-8B6B-53DD-BB1CEFF3FC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4635" y="4788506"/>
            <a:ext cx="1285743" cy="1530646"/>
          </a:xfrm>
          <a:prstGeom prst="rect">
            <a:avLst/>
          </a:prstGeom>
        </p:spPr>
      </p:pic>
      <p:sp>
        <p:nvSpPr>
          <p:cNvPr id="7" name="TextBox 6">
            <a:extLst>
              <a:ext uri="{FF2B5EF4-FFF2-40B4-BE49-F238E27FC236}">
                <a16:creationId xmlns:a16="http://schemas.microsoft.com/office/drawing/2014/main" id="{66E533BA-9156-013A-DD1C-38176C3DC37F}"/>
              </a:ext>
            </a:extLst>
          </p:cNvPr>
          <p:cNvSpPr txBox="1"/>
          <p:nvPr/>
        </p:nvSpPr>
        <p:spPr>
          <a:xfrm>
            <a:off x="4250378" y="5292219"/>
            <a:ext cx="644487" cy="523220"/>
          </a:xfrm>
          <a:prstGeom prst="rect">
            <a:avLst/>
          </a:prstGeom>
          <a:noFill/>
        </p:spPr>
        <p:txBody>
          <a:bodyPr wrap="square">
            <a:spAutoFit/>
          </a:bodyPr>
          <a:lstStyle/>
          <a:p>
            <a:r>
              <a:rPr lang="en-AU" sz="2800" noProof="0">
                <a:ln w="0"/>
                <a:solidFill>
                  <a:srgbClr val="233A17"/>
                </a:solidFill>
                <a:latin typeface="Berlin Sans FB Demi" panose="020E0802020502020306" pitchFamily="34" charset="0"/>
              </a:rPr>
              <a:t>vs</a:t>
            </a:r>
          </a:p>
        </p:txBody>
      </p:sp>
      <p:pic>
        <p:nvPicPr>
          <p:cNvPr id="8" name="Picture 7" descr="The rise of the humanoid robots in Industry 4.0 - InDro Robotics">
            <a:extLst>
              <a:ext uri="{FF2B5EF4-FFF2-40B4-BE49-F238E27FC236}">
                <a16:creationId xmlns:a16="http://schemas.microsoft.com/office/drawing/2014/main" id="{7F1D28F7-8DDA-FDC6-0713-588227B2D57A}"/>
              </a:ext>
            </a:extLst>
          </p:cNvPr>
          <p:cNvPicPr>
            <a:picLocks noChangeAspect="1"/>
          </p:cNvPicPr>
          <p:nvPr/>
        </p:nvPicPr>
        <p:blipFill>
          <a:blip r:embed="rId3"/>
          <a:stretch>
            <a:fillRect/>
          </a:stretch>
        </p:blipFill>
        <p:spPr>
          <a:xfrm>
            <a:off x="4366900" y="4788506"/>
            <a:ext cx="1632260" cy="1632260"/>
          </a:xfrm>
          <a:prstGeom prst="rect">
            <a:avLst/>
          </a:prstGeom>
        </p:spPr>
      </p:pic>
      <p:sp>
        <p:nvSpPr>
          <p:cNvPr id="6" name="Text Placeholder 3">
            <a:extLst>
              <a:ext uri="{FF2B5EF4-FFF2-40B4-BE49-F238E27FC236}">
                <a16:creationId xmlns:a16="http://schemas.microsoft.com/office/drawing/2014/main" id="{7D1D815B-8153-1D74-DA0D-C0EE19C73D31}"/>
              </a:ext>
            </a:extLst>
          </p:cNvPr>
          <p:cNvSpPr txBox="1">
            <a:spLocks/>
          </p:cNvSpPr>
          <p:nvPr/>
        </p:nvSpPr>
        <p:spPr>
          <a:xfrm>
            <a:off x="2780908" y="6227770"/>
            <a:ext cx="2613578"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1800" noProof="0">
                <a:latin typeface="Berlin Sans FB" panose="020E0602020502020306" pitchFamily="34" charset="0"/>
              </a:rPr>
              <a:t>Marty robot</a:t>
            </a:r>
          </a:p>
        </p:txBody>
      </p:sp>
      <p:sp>
        <p:nvSpPr>
          <p:cNvPr id="9" name="Text Placeholder 3">
            <a:extLst>
              <a:ext uri="{FF2B5EF4-FFF2-40B4-BE49-F238E27FC236}">
                <a16:creationId xmlns:a16="http://schemas.microsoft.com/office/drawing/2014/main" id="{44793C8B-50D8-82D8-9A34-34E3520ACF39}"/>
              </a:ext>
            </a:extLst>
          </p:cNvPr>
          <p:cNvSpPr txBox="1">
            <a:spLocks/>
          </p:cNvSpPr>
          <p:nvPr/>
        </p:nvSpPr>
        <p:spPr>
          <a:xfrm>
            <a:off x="4529581" y="6283868"/>
            <a:ext cx="2613578" cy="9525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1800">
                <a:latin typeface="Berlin Sans FB" panose="020E0602020502020306" pitchFamily="34" charset="0"/>
              </a:rPr>
              <a:t>H</a:t>
            </a:r>
            <a:r>
              <a:rPr lang="en-AU" sz="1800" noProof="0" err="1">
                <a:latin typeface="Berlin Sans FB" panose="020E0602020502020306" pitchFamily="34" charset="0"/>
              </a:rPr>
              <a:t>umanoid</a:t>
            </a:r>
            <a:r>
              <a:rPr lang="en-AU" sz="1800" noProof="0">
                <a:latin typeface="Berlin Sans FB" panose="020E0602020502020306" pitchFamily="34" charset="0"/>
              </a:rPr>
              <a:t> robot</a:t>
            </a:r>
          </a:p>
        </p:txBody>
      </p:sp>
    </p:spTree>
    <p:extLst>
      <p:ext uri="{BB962C8B-B14F-4D97-AF65-F5344CB8AC3E}">
        <p14:creationId xmlns:p14="http://schemas.microsoft.com/office/powerpoint/2010/main" val="83302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7ABC13-8122-056B-2C75-0B5C737F0D54}"/>
              </a:ext>
            </a:extLst>
          </p:cNvPr>
          <p:cNvSpPr>
            <a:spLocks noGrp="1"/>
          </p:cNvSpPr>
          <p:nvPr>
            <p:ph type="sldNum" sz="quarter" idx="12"/>
          </p:nvPr>
        </p:nvSpPr>
        <p:spPr/>
        <p:txBody>
          <a:bodyPr/>
          <a:lstStyle/>
          <a:p>
            <a:fld id="{B6F15528-21DE-4FAA-801E-634DDDAF4B2B}" type="slidenum">
              <a:rPr lang="en-AU" noProof="0" smtClean="0"/>
              <a:pPr/>
              <a:t>28</a:t>
            </a:fld>
            <a:endParaRPr lang="en-AU" noProof="0"/>
          </a:p>
        </p:txBody>
      </p:sp>
      <p:sp>
        <p:nvSpPr>
          <p:cNvPr id="3" name="Text Placeholder 2">
            <a:extLst>
              <a:ext uri="{FF2B5EF4-FFF2-40B4-BE49-F238E27FC236}">
                <a16:creationId xmlns:a16="http://schemas.microsoft.com/office/drawing/2014/main" id="{46904544-D9E8-B23D-C2B7-B0543E3FE3BF}"/>
              </a:ext>
            </a:extLst>
          </p:cNvPr>
          <p:cNvSpPr>
            <a:spLocks noGrp="1"/>
          </p:cNvSpPr>
          <p:nvPr>
            <p:ph type="body" sz="quarter" idx="13"/>
          </p:nvPr>
        </p:nvSpPr>
        <p:spPr>
          <a:xfrm>
            <a:off x="489396" y="675788"/>
            <a:ext cx="6052806" cy="952500"/>
          </a:xfrm>
        </p:spPr>
        <p:txBody>
          <a:bodyPr/>
          <a:lstStyle/>
          <a:p>
            <a:r>
              <a:rPr lang="en-AU" noProof="0"/>
              <a:t>What do all robots have in common?</a:t>
            </a:r>
          </a:p>
        </p:txBody>
      </p:sp>
      <p:sp>
        <p:nvSpPr>
          <p:cNvPr id="4" name="Text Placeholder 3">
            <a:extLst>
              <a:ext uri="{FF2B5EF4-FFF2-40B4-BE49-F238E27FC236}">
                <a16:creationId xmlns:a16="http://schemas.microsoft.com/office/drawing/2014/main" id="{ADE1C964-A672-6646-6B74-D0BEA7E736F8}"/>
              </a:ext>
            </a:extLst>
          </p:cNvPr>
          <p:cNvSpPr>
            <a:spLocks noGrp="1"/>
          </p:cNvSpPr>
          <p:nvPr>
            <p:ph type="body" sz="quarter" idx="14"/>
          </p:nvPr>
        </p:nvSpPr>
        <p:spPr>
          <a:xfrm>
            <a:off x="228436" y="1754573"/>
            <a:ext cx="9540404" cy="4899785"/>
          </a:xfrm>
        </p:spPr>
        <p:txBody>
          <a:bodyPr/>
          <a:lstStyle/>
          <a:p>
            <a:pPr marL="0" indent="0">
              <a:buNone/>
            </a:pPr>
            <a:r>
              <a:rPr lang="en-AU" b="1" noProof="0"/>
              <a:t>Instruction Note:</a:t>
            </a:r>
          </a:p>
          <a:p>
            <a:pPr>
              <a:lnSpc>
                <a:spcPts val="2500"/>
              </a:lnSpc>
            </a:pPr>
            <a:r>
              <a:rPr lang="en-AU" noProof="0"/>
              <a:t>Still using the previous slide with the different types of robots, let </a:t>
            </a:r>
            <a:r>
              <a:rPr lang="en-AU" b="1" noProof="0"/>
              <a:t>students brainstorm </a:t>
            </a:r>
            <a:r>
              <a:rPr lang="en-AU" noProof="0"/>
              <a:t>what all the robots have in common and what makes them different from other machines (like a microwave or a smartphone).</a:t>
            </a:r>
          </a:p>
          <a:p>
            <a:r>
              <a:rPr lang="en-AU" noProof="0"/>
              <a:t>Then go to the next slide: </a:t>
            </a:r>
            <a:r>
              <a:rPr lang="en-AU" b="1" noProof="0"/>
              <a:t>What makes a robot a robot?</a:t>
            </a:r>
          </a:p>
          <a:p>
            <a:pPr lvl="1"/>
            <a:r>
              <a:rPr lang="en-AU" noProof="0"/>
              <a:t> Introduce the rule (</a:t>
            </a:r>
            <a:r>
              <a:rPr lang="en-AU" b="1" noProof="0"/>
              <a:t>robot is a machine that senses, moves in the real world, and is intelligent</a:t>
            </a:r>
            <a:r>
              <a:rPr lang="en-AU" noProof="0"/>
              <a:t>)</a:t>
            </a:r>
          </a:p>
          <a:p>
            <a:pPr lvl="1">
              <a:lnSpc>
                <a:spcPts val="2600"/>
              </a:lnSpc>
            </a:pPr>
            <a:r>
              <a:rPr lang="en-AU" b="1"/>
              <a:t>Then say</a:t>
            </a:r>
            <a:r>
              <a:rPr lang="en-AU"/>
              <a:t>: </a:t>
            </a:r>
            <a:br>
              <a:rPr lang="en-AU"/>
            </a:br>
            <a:r>
              <a:rPr lang="en-AU"/>
              <a:t>“</a:t>
            </a:r>
            <a:r>
              <a:rPr lang="en-AU" i="1"/>
              <a:t>It can be tricky to decide when a machine can be seen as intelligent. It does not equal “thinking like a human”. Rather, it means the robot can use sensor information and human-written code (instructions) to choose a suitable action. </a:t>
            </a:r>
            <a:br>
              <a:rPr lang="en-AU" i="1"/>
            </a:br>
            <a:r>
              <a:rPr lang="en-AU" i="1"/>
              <a:t>This decision-making can be autonomous (can be done on its own without a human controlling every step), or remote-controlled (a human decides each action, the robot still acts but has little or no autonomy).”</a:t>
            </a:r>
          </a:p>
          <a:p>
            <a:pPr lvl="1"/>
            <a:endParaRPr lang="en-AU" noProof="0"/>
          </a:p>
        </p:txBody>
      </p:sp>
    </p:spTree>
    <p:extLst>
      <p:ext uri="{BB962C8B-B14F-4D97-AF65-F5344CB8AC3E}">
        <p14:creationId xmlns:p14="http://schemas.microsoft.com/office/powerpoint/2010/main" val="540039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10951B-2504-66EE-5F35-4A57AD443AFE}"/>
              </a:ext>
            </a:extLst>
          </p:cNvPr>
          <p:cNvSpPr>
            <a:spLocks noGrp="1"/>
          </p:cNvSpPr>
          <p:nvPr>
            <p:ph type="sldNum" sz="quarter" idx="12"/>
          </p:nvPr>
        </p:nvSpPr>
        <p:spPr/>
        <p:txBody>
          <a:bodyPr/>
          <a:lstStyle/>
          <a:p>
            <a:fld id="{B6F15528-21DE-4FAA-801E-634DDDAF4B2B}" type="slidenum">
              <a:rPr lang="en-AU" noProof="0" smtClean="0"/>
              <a:pPr/>
              <a:t>29</a:t>
            </a:fld>
            <a:endParaRPr lang="en-AU" noProof="0"/>
          </a:p>
        </p:txBody>
      </p:sp>
      <p:sp>
        <p:nvSpPr>
          <p:cNvPr id="3" name="Text Placeholder 2">
            <a:extLst>
              <a:ext uri="{FF2B5EF4-FFF2-40B4-BE49-F238E27FC236}">
                <a16:creationId xmlns:a16="http://schemas.microsoft.com/office/drawing/2014/main" id="{400CBA85-B8BE-FDF0-D82B-F06B3B991BC9}"/>
              </a:ext>
            </a:extLst>
          </p:cNvPr>
          <p:cNvSpPr>
            <a:spLocks noGrp="1"/>
          </p:cNvSpPr>
          <p:nvPr>
            <p:ph type="body" sz="quarter" idx="13"/>
          </p:nvPr>
        </p:nvSpPr>
        <p:spPr>
          <a:xfrm>
            <a:off x="536833" y="614363"/>
            <a:ext cx="5505450" cy="952500"/>
          </a:xfrm>
        </p:spPr>
        <p:txBody>
          <a:bodyPr/>
          <a:lstStyle/>
          <a:p>
            <a:pPr>
              <a:lnSpc>
                <a:spcPts val="3500"/>
              </a:lnSpc>
            </a:pPr>
            <a:r>
              <a:rPr lang="en-AU" noProof="0"/>
              <a:t>What makes a robot a robot?</a:t>
            </a:r>
          </a:p>
        </p:txBody>
      </p:sp>
      <p:sp>
        <p:nvSpPr>
          <p:cNvPr id="4" name="Text Placeholder 3">
            <a:extLst>
              <a:ext uri="{FF2B5EF4-FFF2-40B4-BE49-F238E27FC236}">
                <a16:creationId xmlns:a16="http://schemas.microsoft.com/office/drawing/2014/main" id="{9A3D13B4-70A2-D18B-1251-6FA9345891AA}"/>
              </a:ext>
            </a:extLst>
          </p:cNvPr>
          <p:cNvSpPr>
            <a:spLocks noGrp="1"/>
          </p:cNvSpPr>
          <p:nvPr>
            <p:ph type="body" sz="quarter" idx="14"/>
          </p:nvPr>
        </p:nvSpPr>
        <p:spPr>
          <a:xfrm>
            <a:off x="536833" y="1566863"/>
            <a:ext cx="8873867" cy="4724400"/>
          </a:xfrm>
        </p:spPr>
        <p:txBody>
          <a:bodyPr/>
          <a:lstStyle/>
          <a:p>
            <a:pPr marL="0" indent="0">
              <a:spcBef>
                <a:spcPts val="0"/>
              </a:spcBef>
              <a:buNone/>
            </a:pPr>
            <a:r>
              <a:rPr lang="en-AU" sz="2800" noProof="0"/>
              <a:t>A robot is a </a:t>
            </a:r>
            <a:r>
              <a:rPr lang="en-AU" sz="2800" noProof="0">
                <a:solidFill>
                  <a:schemeClr val="accent2">
                    <a:lumMod val="75000"/>
                  </a:schemeClr>
                </a:solidFill>
                <a:uFill>
                  <a:solidFill>
                    <a:srgbClr val="EDB64A"/>
                  </a:solidFill>
                </a:uFill>
              </a:rPr>
              <a:t>machine</a:t>
            </a:r>
            <a:r>
              <a:rPr lang="en-AU" sz="2800" noProof="0"/>
              <a:t> that </a:t>
            </a:r>
            <a:r>
              <a:rPr lang="en-AU" sz="2800" noProof="0">
                <a:solidFill>
                  <a:srgbClr val="D4B46C"/>
                </a:solidFill>
              </a:rPr>
              <a:t>senses</a:t>
            </a:r>
            <a:r>
              <a:rPr lang="en-AU" sz="2800" noProof="0"/>
              <a:t> what’s happening around it, </a:t>
            </a:r>
            <a:r>
              <a:rPr lang="en-AU" sz="2800" noProof="0">
                <a:solidFill>
                  <a:srgbClr val="657736"/>
                </a:solidFill>
                <a:uFill>
                  <a:solidFill>
                    <a:srgbClr val="657736"/>
                  </a:solidFill>
                </a:uFill>
              </a:rPr>
              <a:t>moves </a:t>
            </a:r>
            <a:r>
              <a:rPr lang="en-AU" sz="2800" noProof="0">
                <a:uFill>
                  <a:solidFill>
                    <a:srgbClr val="657736"/>
                  </a:solidFill>
                </a:uFill>
              </a:rPr>
              <a:t>in the real world and is </a:t>
            </a:r>
            <a:r>
              <a:rPr lang="en-AU" sz="2800" noProof="0">
                <a:solidFill>
                  <a:srgbClr val="C98769"/>
                </a:solidFill>
                <a:uFill>
                  <a:solidFill>
                    <a:srgbClr val="657736"/>
                  </a:solidFill>
                </a:uFill>
              </a:rPr>
              <a:t>intelligent</a:t>
            </a:r>
            <a:r>
              <a:rPr lang="en-AU" sz="2800" noProof="0">
                <a:uFill>
                  <a:solidFill>
                    <a:srgbClr val="657736"/>
                  </a:solidFill>
                </a:uFill>
              </a:rPr>
              <a:t>.</a:t>
            </a:r>
            <a:endParaRPr lang="en-AU" sz="2800" noProof="0"/>
          </a:p>
          <a:p>
            <a:pPr marL="0" indent="0">
              <a:spcBef>
                <a:spcPts val="0"/>
              </a:spcBef>
              <a:buNone/>
            </a:pPr>
            <a:endParaRPr lang="en-AU" sz="1400" noProof="0"/>
          </a:p>
          <a:p>
            <a:pPr marL="266700" indent="-266700">
              <a:spcBef>
                <a:spcPts val="0"/>
              </a:spcBef>
            </a:pPr>
            <a:r>
              <a:rPr lang="en-AU" noProof="0">
                <a:highlight>
                  <a:srgbClr val="F98001"/>
                </a:highlight>
              </a:rPr>
              <a:t>machine</a:t>
            </a:r>
            <a:r>
              <a:rPr lang="en-AU" noProof="0"/>
              <a:t>: </a:t>
            </a:r>
            <a:r>
              <a:rPr lang="en-AU" sz="2400" noProof="0"/>
              <a:t>built by humans, follows instructions/code</a:t>
            </a:r>
            <a:endParaRPr lang="en-AU" noProof="0"/>
          </a:p>
          <a:p>
            <a:pPr marL="266700" indent="-266700">
              <a:spcBef>
                <a:spcPts val="0"/>
              </a:spcBef>
            </a:pPr>
            <a:r>
              <a:rPr lang="en-AU" noProof="0">
                <a:highlight>
                  <a:srgbClr val="D4B46C"/>
                </a:highlight>
              </a:rPr>
              <a:t>senses</a:t>
            </a:r>
            <a:r>
              <a:rPr lang="en-AU" noProof="0"/>
              <a:t>:</a:t>
            </a:r>
            <a:r>
              <a:rPr lang="en-AU" sz="2400" noProof="0"/>
              <a:t> using sensors to notice what’s happening around it</a:t>
            </a:r>
          </a:p>
          <a:p>
            <a:pPr marL="266700" indent="-266700">
              <a:spcBef>
                <a:spcPts val="0"/>
              </a:spcBef>
            </a:pPr>
            <a:r>
              <a:rPr lang="en-AU" noProof="0">
                <a:highlight>
                  <a:srgbClr val="657736"/>
                </a:highlight>
              </a:rPr>
              <a:t>moves</a:t>
            </a:r>
            <a:r>
              <a:rPr lang="en-AU" noProof="0"/>
              <a:t>: </a:t>
            </a:r>
            <a:r>
              <a:rPr lang="en-AU" sz="2400" noProof="0"/>
              <a:t>has moving parts that can do something in the physical world</a:t>
            </a:r>
          </a:p>
          <a:p>
            <a:pPr marL="266700" indent="-266700">
              <a:spcBef>
                <a:spcPts val="0"/>
              </a:spcBef>
            </a:pPr>
            <a:r>
              <a:rPr lang="en-AU" noProof="0">
                <a:highlight>
                  <a:srgbClr val="C98769"/>
                </a:highlight>
              </a:rPr>
              <a:t>intelligent</a:t>
            </a:r>
            <a:r>
              <a:rPr lang="en-AU" sz="2400" noProof="0"/>
              <a:t>: can make decisions to perform tasks when things around it change. </a:t>
            </a:r>
          </a:p>
        </p:txBody>
      </p:sp>
    </p:spTree>
    <p:extLst>
      <p:ext uri="{BB962C8B-B14F-4D97-AF65-F5344CB8AC3E}">
        <p14:creationId xmlns:p14="http://schemas.microsoft.com/office/powerpoint/2010/main" val="85522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756932-F551-7773-B7D9-E6ED1F622715}"/>
              </a:ext>
            </a:extLst>
          </p:cNvPr>
          <p:cNvSpPr>
            <a:spLocks noGrp="1"/>
          </p:cNvSpPr>
          <p:nvPr>
            <p:ph type="sldNum" sz="quarter" idx="12"/>
          </p:nvPr>
        </p:nvSpPr>
        <p:spPr/>
        <p:txBody>
          <a:bodyPr/>
          <a:lstStyle/>
          <a:p>
            <a:fld id="{B6F15528-21DE-4FAA-801E-634DDDAF4B2B}" type="slidenum">
              <a:rPr lang="en-AU" noProof="0" smtClean="0"/>
              <a:pPr/>
              <a:t>30</a:t>
            </a:fld>
            <a:endParaRPr lang="en-AU" noProof="0"/>
          </a:p>
        </p:txBody>
      </p:sp>
      <p:sp>
        <p:nvSpPr>
          <p:cNvPr id="3" name="Text Placeholder 2">
            <a:extLst>
              <a:ext uri="{FF2B5EF4-FFF2-40B4-BE49-F238E27FC236}">
                <a16:creationId xmlns:a16="http://schemas.microsoft.com/office/drawing/2014/main" id="{1DE9B932-FACF-BC16-3A5F-30110F9800FF}"/>
              </a:ext>
            </a:extLst>
          </p:cNvPr>
          <p:cNvSpPr>
            <a:spLocks noGrp="1"/>
          </p:cNvSpPr>
          <p:nvPr>
            <p:ph type="body" sz="quarter" idx="13"/>
          </p:nvPr>
        </p:nvSpPr>
        <p:spPr>
          <a:xfrm>
            <a:off x="489396" y="812646"/>
            <a:ext cx="5505450" cy="952500"/>
          </a:xfrm>
        </p:spPr>
        <p:txBody>
          <a:bodyPr/>
          <a:lstStyle/>
          <a:p>
            <a:r>
              <a:rPr lang="en-AU" noProof="0"/>
              <a:t>Is it a Robot?</a:t>
            </a:r>
          </a:p>
        </p:txBody>
      </p:sp>
      <p:sp>
        <p:nvSpPr>
          <p:cNvPr id="4" name="Text Placeholder 3">
            <a:extLst>
              <a:ext uri="{FF2B5EF4-FFF2-40B4-BE49-F238E27FC236}">
                <a16:creationId xmlns:a16="http://schemas.microsoft.com/office/drawing/2014/main" id="{A6A6D786-FA60-F5FE-0D4A-FB92DEFBCD53}"/>
              </a:ext>
            </a:extLst>
          </p:cNvPr>
          <p:cNvSpPr>
            <a:spLocks noGrp="1"/>
          </p:cNvSpPr>
          <p:nvPr>
            <p:ph type="body" sz="quarter" idx="14"/>
          </p:nvPr>
        </p:nvSpPr>
        <p:spPr>
          <a:xfrm>
            <a:off x="489396" y="1765145"/>
            <a:ext cx="8673458" cy="4550813"/>
          </a:xfrm>
        </p:spPr>
        <p:txBody>
          <a:bodyPr/>
          <a:lstStyle/>
          <a:p>
            <a:pPr marL="0" lvl="1" indent="0">
              <a:buNone/>
            </a:pPr>
            <a:r>
              <a:rPr lang="en-AU" b="1" noProof="0"/>
              <a:t>Instruction Notes:</a:t>
            </a:r>
          </a:p>
          <a:p>
            <a:pPr marL="263525" lvl="1" indent="-263525">
              <a:buFont typeface="Arial" panose="020B0604020202020204" pitchFamily="34" charset="0"/>
              <a:buChar char="•"/>
            </a:pPr>
            <a:r>
              <a:rPr lang="en-AU" noProof="0"/>
              <a:t>Discuss with the students for the different images if each of them is considered a robot. Why (not)? (possible answers &amp; considerations on the next slide)</a:t>
            </a:r>
          </a:p>
          <a:p>
            <a:pPr marL="0" lvl="1" indent="0">
              <a:buNone/>
            </a:pPr>
            <a:r>
              <a:rPr lang="en-AU" b="1" noProof="0"/>
              <a:t>Then explain:</a:t>
            </a:r>
          </a:p>
          <a:p>
            <a:pPr lvl="2"/>
            <a:r>
              <a:rPr lang="en-AU" i="1" noProof="0"/>
              <a:t>“It’s</a:t>
            </a:r>
            <a:r>
              <a:rPr lang="en-AU" noProof="0"/>
              <a:t> </a:t>
            </a:r>
            <a:r>
              <a:rPr lang="en-AU" i="1" noProof="0"/>
              <a:t>not always easy to decide, and there is ambiguity on what a robot is. There are some machines that are borderline, meaning some people consider them a robot while some don’t. It’s often a question of whether they can be seen as having enough intelligence or autonomy.</a:t>
            </a:r>
          </a:p>
          <a:p>
            <a:pPr lvl="2"/>
            <a:r>
              <a:rPr lang="en-AU" i="1" noProof="0"/>
              <a:t>The definition of what robots are is likely to keep changing as robots and AI technologies become more advanced.”</a:t>
            </a:r>
          </a:p>
          <a:p>
            <a:endParaRPr lang="en-AU" noProof="0"/>
          </a:p>
        </p:txBody>
      </p:sp>
    </p:spTree>
    <p:extLst>
      <p:ext uri="{BB962C8B-B14F-4D97-AF65-F5344CB8AC3E}">
        <p14:creationId xmlns:p14="http://schemas.microsoft.com/office/powerpoint/2010/main" val="3187821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33FEE-5D1E-C0FB-9839-403947FC098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23B9D0-C933-E5D2-D120-C1BA57C63DD0}"/>
              </a:ext>
            </a:extLst>
          </p:cNvPr>
          <p:cNvSpPr>
            <a:spLocks noGrp="1"/>
          </p:cNvSpPr>
          <p:nvPr>
            <p:ph type="sldNum" sz="quarter" idx="12"/>
          </p:nvPr>
        </p:nvSpPr>
        <p:spPr/>
        <p:txBody>
          <a:bodyPr/>
          <a:lstStyle/>
          <a:p>
            <a:fld id="{B6F15528-21DE-4FAA-801E-634DDDAF4B2B}" type="slidenum">
              <a:rPr lang="en-AU" noProof="0" smtClean="0"/>
              <a:pPr/>
              <a:t>31</a:t>
            </a:fld>
            <a:endParaRPr lang="en-AU" noProof="0"/>
          </a:p>
        </p:txBody>
      </p:sp>
      <p:sp>
        <p:nvSpPr>
          <p:cNvPr id="3" name="Text Placeholder 2">
            <a:extLst>
              <a:ext uri="{FF2B5EF4-FFF2-40B4-BE49-F238E27FC236}">
                <a16:creationId xmlns:a16="http://schemas.microsoft.com/office/drawing/2014/main" id="{37A881B0-96BE-C9D8-5C51-F3E47202A4F1}"/>
              </a:ext>
            </a:extLst>
          </p:cNvPr>
          <p:cNvSpPr>
            <a:spLocks noGrp="1"/>
          </p:cNvSpPr>
          <p:nvPr>
            <p:ph type="body" sz="quarter" idx="13"/>
          </p:nvPr>
        </p:nvSpPr>
        <p:spPr>
          <a:xfrm>
            <a:off x="489396" y="549236"/>
            <a:ext cx="6330504" cy="952500"/>
          </a:xfrm>
        </p:spPr>
        <p:txBody>
          <a:bodyPr/>
          <a:lstStyle/>
          <a:p>
            <a:r>
              <a:rPr lang="en-AU" noProof="0"/>
              <a:t>Is it a robot?</a:t>
            </a:r>
            <a:endParaRPr lang="en-AU" sz="5400" noProof="0"/>
          </a:p>
        </p:txBody>
      </p:sp>
      <p:sp>
        <p:nvSpPr>
          <p:cNvPr id="4" name="Text Placeholder 3">
            <a:extLst>
              <a:ext uri="{FF2B5EF4-FFF2-40B4-BE49-F238E27FC236}">
                <a16:creationId xmlns:a16="http://schemas.microsoft.com/office/drawing/2014/main" id="{2716955B-9DE5-2567-C087-A29F8DEA9DF2}"/>
              </a:ext>
            </a:extLst>
          </p:cNvPr>
          <p:cNvSpPr>
            <a:spLocks noGrp="1"/>
          </p:cNvSpPr>
          <p:nvPr>
            <p:ph type="body" sz="quarter" idx="14"/>
          </p:nvPr>
        </p:nvSpPr>
        <p:spPr>
          <a:xfrm>
            <a:off x="403672" y="1263964"/>
            <a:ext cx="4347437" cy="2893257"/>
          </a:xfrm>
        </p:spPr>
        <p:txBody>
          <a:bodyPr/>
          <a:lstStyle/>
          <a:p>
            <a:pPr marL="0" indent="0">
              <a:lnSpc>
                <a:spcPct val="100000"/>
              </a:lnSpc>
              <a:buNone/>
            </a:pPr>
            <a:r>
              <a:rPr lang="en-AU" sz="2000" b="1" u="sng">
                <a:latin typeface="Berlin Sans FB Demi" panose="020E0802020502020306" pitchFamily="34" charset="0"/>
              </a:rPr>
              <a:t>Vending machine </a:t>
            </a:r>
            <a:r>
              <a:rPr lang="en-AU" sz="1600" noProof="0">
                <a:latin typeface="Berlin Sans FB" panose="020E0602020502020306" pitchFamily="34" charset="0"/>
              </a:rPr>
              <a:t>can be considered a (very simple type of) robot</a:t>
            </a:r>
            <a:endParaRPr lang="en-AU" sz="2000" noProof="0">
              <a:latin typeface="Berlin Sans FB" panose="020E0602020502020306" pitchFamily="34" charset="0"/>
            </a:endParaRPr>
          </a:p>
          <a:p>
            <a:pPr marL="0" indent="0">
              <a:spcBef>
                <a:spcPts val="0"/>
              </a:spcBef>
              <a:buNone/>
            </a:pPr>
            <a:r>
              <a:rPr lang="en-AU" sz="1800" noProof="0">
                <a:latin typeface="Berlin Sans FB" panose="020E0602020502020306" pitchFamily="34" charset="0"/>
              </a:rPr>
              <a:t>✓</a:t>
            </a:r>
            <a:r>
              <a:rPr lang="en-AU" sz="2000" noProof="0">
                <a:latin typeface="Berlin Sans FB" panose="020E0602020502020306" pitchFamily="34" charset="0"/>
              </a:rPr>
              <a:t> </a:t>
            </a:r>
            <a:r>
              <a:rPr lang="en-AU" sz="1800" noProof="0">
                <a:latin typeface="Berlin Sans FB" panose="020E0602020502020306" pitchFamily="34" charset="0"/>
              </a:rPr>
              <a:t>machine</a:t>
            </a:r>
          </a:p>
          <a:p>
            <a:pPr marL="0" indent="0">
              <a:buNone/>
            </a:pPr>
            <a:r>
              <a:rPr lang="en-AU" sz="1800" noProof="0">
                <a:latin typeface="Berlin Sans FB" panose="020E0602020502020306" pitchFamily="34" charset="0"/>
              </a:rPr>
              <a:t>✓ moving parts</a:t>
            </a:r>
          </a:p>
          <a:p>
            <a:pPr marL="0" indent="0">
              <a:buNone/>
            </a:pPr>
            <a:r>
              <a:rPr lang="en-AU" sz="1800" noProof="0">
                <a:latin typeface="Berlin Sans FB" panose="020E0602020502020306" pitchFamily="34" charset="0"/>
              </a:rPr>
              <a:t>✓  notices/sensor</a:t>
            </a:r>
          </a:p>
          <a:p>
            <a:pPr marL="0" indent="0">
              <a:lnSpc>
                <a:spcPts val="1900"/>
              </a:lnSpc>
              <a:spcBef>
                <a:spcPts val="0"/>
              </a:spcBef>
              <a:buNone/>
            </a:pPr>
            <a:r>
              <a:rPr lang="en-AU" sz="1400" noProof="0">
                <a:latin typeface="Berlin Sans FB" panose="020E0602020502020306" pitchFamily="34" charset="0"/>
              </a:rPr>
              <a:t>   yes buttons (very simple type of sensor)</a:t>
            </a:r>
          </a:p>
          <a:p>
            <a:pPr marL="0" indent="0">
              <a:buNone/>
            </a:pPr>
            <a:r>
              <a:rPr lang="en-AU" sz="1800" noProof="0">
                <a:latin typeface="Berlin Sans FB" panose="020E0602020502020306" pitchFamily="34" charset="0"/>
              </a:rPr>
              <a:t>?  slightly intelligent, low autonomy</a:t>
            </a:r>
          </a:p>
          <a:p>
            <a:pPr marL="84138" indent="-84138">
              <a:lnSpc>
                <a:spcPts val="1900"/>
              </a:lnSpc>
              <a:spcBef>
                <a:spcPts val="0"/>
              </a:spcBef>
              <a:buNone/>
            </a:pPr>
            <a:r>
              <a:rPr lang="en-AU" sz="1400" noProof="0">
                <a:latin typeface="Berlin Sans FB" panose="020E0602020502020306" pitchFamily="34" charset="0"/>
              </a:rPr>
              <a:t>   moves to correct item on press of a button</a:t>
            </a:r>
            <a:endParaRPr lang="en-AU" sz="1800" noProof="0">
              <a:latin typeface="Berlin Sans FB" panose="020E0602020502020306" pitchFamily="34" charset="0"/>
            </a:endParaRPr>
          </a:p>
        </p:txBody>
      </p:sp>
      <p:sp>
        <p:nvSpPr>
          <p:cNvPr id="5" name="Text Placeholder 3">
            <a:extLst>
              <a:ext uri="{FF2B5EF4-FFF2-40B4-BE49-F238E27FC236}">
                <a16:creationId xmlns:a16="http://schemas.microsoft.com/office/drawing/2014/main" id="{3637C995-81D3-BBF4-27F8-A90970B33198}"/>
              </a:ext>
            </a:extLst>
          </p:cNvPr>
          <p:cNvSpPr txBox="1">
            <a:spLocks/>
          </p:cNvSpPr>
          <p:nvPr/>
        </p:nvSpPr>
        <p:spPr>
          <a:xfrm>
            <a:off x="403672" y="4077656"/>
            <a:ext cx="4635053" cy="513718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000" b="1" u="sng"/>
              <a:t>Vacuum cleaner </a:t>
            </a:r>
            <a:r>
              <a:rPr lang="en-AU" sz="1600" noProof="0">
                <a:latin typeface="Berlin Sans FB "/>
              </a:rPr>
              <a:t>(robot)</a:t>
            </a:r>
          </a:p>
          <a:p>
            <a:pPr marL="0" indent="0">
              <a:spcBef>
                <a:spcPts val="0"/>
              </a:spcBef>
              <a:buFont typeface="Arial" pitchFamily="34" charset="0"/>
              <a:buNone/>
            </a:pPr>
            <a:r>
              <a:rPr lang="en-AU" sz="1800" noProof="0">
                <a:latin typeface="Berlin Sans FB "/>
              </a:rPr>
              <a:t>✓</a:t>
            </a:r>
            <a:r>
              <a:rPr lang="en-AU" sz="2000" noProof="0">
                <a:latin typeface="Berlin Sans FB "/>
              </a:rPr>
              <a:t> </a:t>
            </a:r>
            <a:r>
              <a:rPr lang="en-AU" sz="1800" noProof="0">
                <a:latin typeface="Berlin Sans FB "/>
              </a:rPr>
              <a:t>machine</a:t>
            </a:r>
          </a:p>
          <a:p>
            <a:pPr marL="0" indent="0">
              <a:buFont typeface="Arial" pitchFamily="34" charset="0"/>
              <a:buNone/>
            </a:pPr>
            <a:r>
              <a:rPr lang="en-AU" sz="1800" noProof="0">
                <a:latin typeface="Berlin Sans FB "/>
              </a:rPr>
              <a:t>✓ moving parts</a:t>
            </a:r>
          </a:p>
          <a:p>
            <a:pPr marL="0" indent="0">
              <a:buNone/>
            </a:pPr>
            <a:r>
              <a:rPr lang="en-AU" sz="1800" noProof="0">
                <a:latin typeface="Berlin Sans FB "/>
              </a:rPr>
              <a:t>✓ notices/sensor</a:t>
            </a:r>
          </a:p>
          <a:p>
            <a:pPr marL="0" indent="0">
              <a:lnSpc>
                <a:spcPts val="1900"/>
              </a:lnSpc>
              <a:buFont typeface="Arial" pitchFamily="34" charset="0"/>
              <a:buNone/>
            </a:pPr>
            <a:r>
              <a:rPr lang="en-AU" sz="1400" noProof="0">
                <a:latin typeface="Berlin Sans FB "/>
              </a:rPr>
              <a:t>    detect objects &amp; walls, some even detect dirt</a:t>
            </a:r>
          </a:p>
          <a:p>
            <a:pPr marL="0" indent="0">
              <a:buNone/>
            </a:pPr>
            <a:r>
              <a:rPr lang="en-AU" sz="1800" noProof="0">
                <a:latin typeface="Berlin Sans FB "/>
              </a:rPr>
              <a:t>✓ intelligent, medium autonomy</a:t>
            </a:r>
          </a:p>
          <a:p>
            <a:pPr marL="180975" indent="-180975">
              <a:lnSpc>
                <a:spcPts val="1900"/>
              </a:lnSpc>
              <a:spcBef>
                <a:spcPts val="0"/>
              </a:spcBef>
              <a:buNone/>
            </a:pPr>
            <a:r>
              <a:rPr lang="en-AU" sz="1800" noProof="0">
                <a:latin typeface="Berlin Sans FB "/>
              </a:rPr>
              <a:t>   </a:t>
            </a:r>
            <a:r>
              <a:rPr lang="en-AU" sz="1400" noProof="0">
                <a:latin typeface="Berlin Sans FB "/>
              </a:rPr>
              <a:t>cleans by itself and changes direction with obstacles, but still considered only partly autonomous since limited decision-making</a:t>
            </a:r>
            <a:endParaRPr lang="en-AU" sz="1800" noProof="0">
              <a:latin typeface="Berlin Sans FB "/>
            </a:endParaRPr>
          </a:p>
        </p:txBody>
      </p:sp>
      <p:sp>
        <p:nvSpPr>
          <p:cNvPr id="6" name="Text Placeholder 3">
            <a:extLst>
              <a:ext uri="{FF2B5EF4-FFF2-40B4-BE49-F238E27FC236}">
                <a16:creationId xmlns:a16="http://schemas.microsoft.com/office/drawing/2014/main" id="{38088CB1-4497-9ECB-1E7A-2A93F7DB50C5}"/>
              </a:ext>
            </a:extLst>
          </p:cNvPr>
          <p:cNvSpPr txBox="1">
            <a:spLocks/>
          </p:cNvSpPr>
          <p:nvPr/>
        </p:nvSpPr>
        <p:spPr>
          <a:xfrm>
            <a:off x="4953000" y="1325238"/>
            <a:ext cx="4815840" cy="513718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000" b="1" u="sng" noProof="0"/>
              <a:t>Virtual assistant </a:t>
            </a:r>
            <a:r>
              <a:rPr lang="en-AU" sz="1600" noProof="0">
                <a:latin typeface="Berlin Sans FB" panose="020E0602020502020306" pitchFamily="34" charset="0"/>
              </a:rPr>
              <a:t>(not a robot)</a:t>
            </a:r>
          </a:p>
          <a:p>
            <a:pPr marL="0" indent="0">
              <a:spcBef>
                <a:spcPts val="0"/>
              </a:spcBef>
              <a:buFont typeface="Arial" pitchFamily="34" charset="0"/>
              <a:buNone/>
            </a:pPr>
            <a:r>
              <a:rPr lang="en-AU" sz="1800" noProof="0">
                <a:latin typeface="Berlin Sans FB" panose="020E0602020502020306" pitchFamily="34" charset="0"/>
              </a:rPr>
              <a:t>✓</a:t>
            </a:r>
            <a:r>
              <a:rPr lang="en-AU" sz="2000" noProof="0">
                <a:latin typeface="Berlin Sans FB" panose="020E0602020502020306" pitchFamily="34" charset="0"/>
              </a:rPr>
              <a:t> </a:t>
            </a:r>
            <a:r>
              <a:rPr lang="en-AU" sz="1800" noProof="0">
                <a:latin typeface="Berlin Sans FB" panose="020E0602020502020306" pitchFamily="34" charset="0"/>
              </a:rPr>
              <a:t>machine</a:t>
            </a:r>
          </a:p>
          <a:p>
            <a:pPr marL="0" indent="0">
              <a:buFont typeface="Arial" pitchFamily="34" charset="0"/>
              <a:buNone/>
            </a:pPr>
            <a:r>
              <a:rPr lang="en-AU" sz="1800" noProof="0">
                <a:latin typeface="Berlin Sans FB" panose="020E0602020502020306" pitchFamily="34" charset="0"/>
              </a:rPr>
              <a:t>X moving parts</a:t>
            </a:r>
          </a:p>
          <a:p>
            <a:pPr marL="0" indent="0">
              <a:buFont typeface="Arial" pitchFamily="34" charset="0"/>
              <a:buNone/>
            </a:pPr>
            <a:r>
              <a:rPr lang="en-AU" sz="1800" noProof="0">
                <a:latin typeface="Berlin Sans FB" panose="020E0602020502020306" pitchFamily="34" charset="0"/>
              </a:rPr>
              <a:t>   </a:t>
            </a:r>
            <a:r>
              <a:rPr lang="en-AU" sz="1400" noProof="0">
                <a:latin typeface="Berlin Sans FB" panose="020E0602020502020306" pitchFamily="34" charset="0"/>
              </a:rPr>
              <a:t>cannot move and perform any actions in the physical/real world</a:t>
            </a:r>
          </a:p>
          <a:p>
            <a:pPr marL="0" indent="0">
              <a:buNone/>
            </a:pPr>
            <a:r>
              <a:rPr lang="en-AU" sz="1800" noProof="0">
                <a:latin typeface="Berlin Sans FB" panose="020E0602020502020306" pitchFamily="34" charset="0"/>
              </a:rPr>
              <a:t>✓ notices/sensor (microphone)</a:t>
            </a:r>
          </a:p>
          <a:p>
            <a:pPr marL="0" indent="0">
              <a:buNone/>
            </a:pPr>
            <a:r>
              <a:rPr lang="en-AU" sz="1800" noProof="0">
                <a:latin typeface="Berlin Sans FB" panose="020E0602020502020306" pitchFamily="34" charset="0"/>
              </a:rPr>
              <a:t>✓ intelligent, high autonomy</a:t>
            </a:r>
          </a:p>
          <a:p>
            <a:pPr marL="0" indent="0">
              <a:spcBef>
                <a:spcPts val="0"/>
              </a:spcBef>
              <a:buNone/>
            </a:pPr>
            <a:r>
              <a:rPr lang="en-AU" sz="1800" noProof="0">
                <a:latin typeface="Berlin Sans FB" panose="020E0602020502020306" pitchFamily="34" charset="0"/>
              </a:rPr>
              <a:t> </a:t>
            </a:r>
            <a:r>
              <a:rPr lang="en-AU" sz="1400" noProof="0">
                <a:latin typeface="Berlin Sans FB" panose="020E0602020502020306" pitchFamily="34" charset="0"/>
              </a:rPr>
              <a:t>interacts socially (speaks, answers questions)</a:t>
            </a:r>
          </a:p>
          <a:p>
            <a:pPr marL="0" indent="0">
              <a:buNone/>
            </a:pPr>
            <a:r>
              <a:rPr lang="en-AU" sz="2000" noProof="0">
                <a:latin typeface="Berlin Sans FB" panose="020E0602020502020306" pitchFamily="34" charset="0"/>
              </a:rPr>
              <a:t>	</a:t>
            </a:r>
          </a:p>
        </p:txBody>
      </p:sp>
      <p:sp>
        <p:nvSpPr>
          <p:cNvPr id="7" name="Text Placeholder 3">
            <a:extLst>
              <a:ext uri="{FF2B5EF4-FFF2-40B4-BE49-F238E27FC236}">
                <a16:creationId xmlns:a16="http://schemas.microsoft.com/office/drawing/2014/main" id="{9583C4D9-FFD5-86F8-1AF0-2CB031664A08}"/>
              </a:ext>
            </a:extLst>
          </p:cNvPr>
          <p:cNvSpPr txBox="1">
            <a:spLocks/>
          </p:cNvSpPr>
          <p:nvPr/>
        </p:nvSpPr>
        <p:spPr>
          <a:xfrm>
            <a:off x="5038725" y="3901158"/>
            <a:ext cx="4815839" cy="513718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000" b="1" u="sng"/>
              <a:t>Printer</a:t>
            </a:r>
            <a:r>
              <a:rPr lang="en-AU" sz="2000" b="1" u="sng" noProof="0">
                <a:latin typeface="Berlin Sans FB "/>
              </a:rPr>
              <a:t> </a:t>
            </a:r>
            <a:r>
              <a:rPr lang="en-AU" sz="1600" noProof="0">
                <a:latin typeface="Berlin Sans FB" panose="020E0602020502020306" pitchFamily="34" charset="0"/>
              </a:rPr>
              <a:t>can be considered a (very simple type of) robot</a:t>
            </a:r>
          </a:p>
          <a:p>
            <a:pPr marL="0" indent="0">
              <a:spcBef>
                <a:spcPts val="0"/>
              </a:spcBef>
              <a:buFont typeface="Arial" pitchFamily="34" charset="0"/>
              <a:buNone/>
            </a:pPr>
            <a:r>
              <a:rPr lang="en-AU" sz="1800" noProof="0">
                <a:latin typeface="Berlin Sans FB "/>
              </a:rPr>
              <a:t>✓</a:t>
            </a:r>
            <a:r>
              <a:rPr lang="en-AU" sz="2000" noProof="0">
                <a:latin typeface="Berlin Sans FB "/>
              </a:rPr>
              <a:t> </a:t>
            </a:r>
            <a:r>
              <a:rPr lang="en-AU" sz="1800" noProof="0">
                <a:latin typeface="Berlin Sans FB "/>
              </a:rPr>
              <a:t>machine</a:t>
            </a:r>
          </a:p>
          <a:p>
            <a:pPr marL="0" indent="0">
              <a:buFont typeface="Arial" pitchFamily="34" charset="0"/>
              <a:buNone/>
            </a:pPr>
            <a:r>
              <a:rPr lang="en-AU" sz="1800" noProof="0">
                <a:latin typeface="Berlin Sans FB "/>
              </a:rPr>
              <a:t>✓ moving parts</a:t>
            </a:r>
          </a:p>
          <a:p>
            <a:pPr marL="0" indent="0">
              <a:buNone/>
            </a:pPr>
            <a:r>
              <a:rPr lang="en-AU" sz="1800" noProof="0">
                <a:latin typeface="Berlin Sans FB "/>
              </a:rPr>
              <a:t>✓ notices/sensor</a:t>
            </a:r>
          </a:p>
          <a:p>
            <a:pPr marL="180975" indent="-180975">
              <a:lnSpc>
                <a:spcPts val="1900"/>
              </a:lnSpc>
              <a:buFont typeface="Arial" pitchFamily="34" charset="0"/>
              <a:buNone/>
            </a:pPr>
            <a:r>
              <a:rPr lang="en-AU" sz="1400" noProof="0">
                <a:latin typeface="Berlin Sans FB "/>
              </a:rPr>
              <a:t>    detects when low on ink, when paper jams, when human presses buttons</a:t>
            </a:r>
          </a:p>
          <a:p>
            <a:pPr marL="0" indent="0">
              <a:buNone/>
            </a:pPr>
            <a:r>
              <a:rPr lang="en-AU" sz="1800" noProof="0">
                <a:latin typeface="Berlin Sans FB "/>
              </a:rPr>
              <a:t>?  slightly intelligent, low autonomy</a:t>
            </a:r>
          </a:p>
          <a:p>
            <a:pPr marL="180975" indent="-180975">
              <a:lnSpc>
                <a:spcPts val="1900"/>
              </a:lnSpc>
              <a:spcBef>
                <a:spcPts val="0"/>
              </a:spcBef>
              <a:buNone/>
            </a:pPr>
            <a:r>
              <a:rPr lang="en-AU" sz="1800" noProof="0">
                <a:latin typeface="Berlin Sans FB "/>
              </a:rPr>
              <a:t>   </a:t>
            </a:r>
            <a:r>
              <a:rPr lang="en-AU" sz="1400" noProof="0">
                <a:latin typeface="Berlin Sans FB "/>
              </a:rPr>
              <a:t>performs an action only when initiated by a human, but stops when it detects an error</a:t>
            </a:r>
            <a:endParaRPr lang="en-AU" sz="1800" noProof="0">
              <a:latin typeface="Berlin Sans FB "/>
            </a:endParaRPr>
          </a:p>
        </p:txBody>
      </p:sp>
    </p:spTree>
    <p:extLst>
      <p:ext uri="{BB962C8B-B14F-4D97-AF65-F5344CB8AC3E}">
        <p14:creationId xmlns:p14="http://schemas.microsoft.com/office/powerpoint/2010/main" val="4062190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3F35-9E4D-EB35-1050-E811FC6A8A6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DEC19F-66CA-8E26-5CA5-303C7F86AD6F}"/>
              </a:ext>
            </a:extLst>
          </p:cNvPr>
          <p:cNvSpPr>
            <a:spLocks noGrp="1"/>
          </p:cNvSpPr>
          <p:nvPr>
            <p:ph type="sldNum" sz="quarter" idx="12"/>
          </p:nvPr>
        </p:nvSpPr>
        <p:spPr/>
        <p:txBody>
          <a:bodyPr/>
          <a:lstStyle/>
          <a:p>
            <a:fld id="{B6F15528-21DE-4FAA-801E-634DDDAF4B2B}" type="slidenum">
              <a:rPr lang="en-AU" noProof="0" smtClean="0"/>
              <a:pPr/>
              <a:t>32</a:t>
            </a:fld>
            <a:endParaRPr lang="en-AU" noProof="0"/>
          </a:p>
        </p:txBody>
      </p:sp>
      <p:sp>
        <p:nvSpPr>
          <p:cNvPr id="3" name="Text Placeholder 2">
            <a:extLst>
              <a:ext uri="{FF2B5EF4-FFF2-40B4-BE49-F238E27FC236}">
                <a16:creationId xmlns:a16="http://schemas.microsoft.com/office/drawing/2014/main" id="{11DA6870-A33B-467A-B60F-3C00CCCC8A69}"/>
              </a:ext>
            </a:extLst>
          </p:cNvPr>
          <p:cNvSpPr>
            <a:spLocks noGrp="1"/>
          </p:cNvSpPr>
          <p:nvPr>
            <p:ph type="body" sz="quarter" idx="13"/>
          </p:nvPr>
        </p:nvSpPr>
        <p:spPr>
          <a:xfrm>
            <a:off x="572494" y="509588"/>
            <a:ext cx="5505450" cy="952500"/>
          </a:xfrm>
        </p:spPr>
        <p:txBody>
          <a:bodyPr/>
          <a:lstStyle/>
          <a:p>
            <a:r>
              <a:rPr lang="en-AU" noProof="0"/>
              <a:t>Is it a robot?</a:t>
            </a:r>
          </a:p>
        </p:txBody>
      </p:sp>
      <p:sp>
        <p:nvSpPr>
          <p:cNvPr id="4" name="Text Placeholder 3">
            <a:extLst>
              <a:ext uri="{FF2B5EF4-FFF2-40B4-BE49-F238E27FC236}">
                <a16:creationId xmlns:a16="http://schemas.microsoft.com/office/drawing/2014/main" id="{75BB7406-A469-1B6A-B5F5-53BA4CD4201D}"/>
              </a:ext>
            </a:extLst>
          </p:cNvPr>
          <p:cNvSpPr>
            <a:spLocks noGrp="1"/>
          </p:cNvSpPr>
          <p:nvPr>
            <p:ph type="body" sz="quarter" idx="14"/>
          </p:nvPr>
        </p:nvSpPr>
        <p:spPr>
          <a:xfrm>
            <a:off x="434054" y="1703889"/>
            <a:ext cx="9037892" cy="3562350"/>
          </a:xfrm>
        </p:spPr>
        <p:txBody>
          <a:bodyPr/>
          <a:lstStyle/>
          <a:p>
            <a:pPr marL="0" indent="0">
              <a:spcBef>
                <a:spcPts val="0"/>
              </a:spcBef>
              <a:buNone/>
            </a:pPr>
            <a:r>
              <a:rPr lang="en-AU" noProof="0"/>
              <a:t>A robot is a </a:t>
            </a:r>
            <a:r>
              <a:rPr lang="en-AU" noProof="0">
                <a:solidFill>
                  <a:srgbClr val="F98001"/>
                </a:solidFill>
              </a:rPr>
              <a:t>machine</a:t>
            </a:r>
            <a:r>
              <a:rPr lang="en-AU" noProof="0"/>
              <a:t> that </a:t>
            </a:r>
            <a:r>
              <a:rPr lang="en-AU" noProof="0">
                <a:solidFill>
                  <a:srgbClr val="D4B46C"/>
                </a:solidFill>
              </a:rPr>
              <a:t>notices</a:t>
            </a:r>
            <a:r>
              <a:rPr lang="en-AU" noProof="0"/>
              <a:t>, </a:t>
            </a:r>
            <a:r>
              <a:rPr lang="en-AU" noProof="0">
                <a:solidFill>
                  <a:srgbClr val="C98769"/>
                </a:solidFill>
              </a:rPr>
              <a:t>thinks</a:t>
            </a:r>
            <a:r>
              <a:rPr lang="en-AU" noProof="0"/>
              <a:t>, and </a:t>
            </a:r>
            <a:r>
              <a:rPr lang="en-AU" noProof="0">
                <a:solidFill>
                  <a:srgbClr val="657736"/>
                </a:solidFill>
              </a:rPr>
              <a:t>moves</a:t>
            </a:r>
            <a:r>
              <a:rPr lang="en-AU" noProof="0"/>
              <a:t>.</a:t>
            </a:r>
          </a:p>
        </p:txBody>
      </p:sp>
      <p:pic>
        <p:nvPicPr>
          <p:cNvPr id="8" name="Picture 7" descr="A vending machine with drinks and snacks&#10;&#10;AI-generated content may be incorrect.">
            <a:extLst>
              <a:ext uri="{FF2B5EF4-FFF2-40B4-BE49-F238E27FC236}">
                <a16:creationId xmlns:a16="http://schemas.microsoft.com/office/drawing/2014/main" id="{0DD5E2C1-1735-AB1C-0D22-0B883C980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558" y="3272277"/>
            <a:ext cx="2689025" cy="2689025"/>
          </a:xfrm>
          <a:prstGeom prst="rect">
            <a:avLst/>
          </a:prstGeom>
        </p:spPr>
      </p:pic>
      <p:pic>
        <p:nvPicPr>
          <p:cNvPr id="11" name="Picture 10" descr="A black robot vacuum on a wood floor&#10;&#10;AI-generated content may be incorrect.">
            <a:extLst>
              <a:ext uri="{FF2B5EF4-FFF2-40B4-BE49-F238E27FC236}">
                <a16:creationId xmlns:a16="http://schemas.microsoft.com/office/drawing/2014/main" id="{C71754F4-905D-31D3-87D9-1956208E7A55}"/>
              </a:ext>
            </a:extLst>
          </p:cNvPr>
          <p:cNvPicPr>
            <a:picLocks noChangeAspect="1"/>
          </p:cNvPicPr>
          <p:nvPr/>
        </p:nvPicPr>
        <p:blipFill>
          <a:blip r:embed="rId5">
            <a:extLst>
              <a:ext uri="{28A0092B-C50C-407E-A947-70E740481C1C}">
                <a14:useLocalDpi xmlns:a14="http://schemas.microsoft.com/office/drawing/2010/main" val="0"/>
              </a:ext>
            </a:extLst>
          </a:blip>
          <a:srcRect t="23333" b="5780"/>
          <a:stretch>
            <a:fillRect/>
          </a:stretch>
        </p:blipFill>
        <p:spPr>
          <a:xfrm>
            <a:off x="2556418" y="2746132"/>
            <a:ext cx="2256134" cy="1760857"/>
          </a:xfrm>
          <a:prstGeom prst="snip2DiagRect">
            <a:avLst>
              <a:gd name="adj1" fmla="val 0"/>
              <a:gd name="adj2" fmla="val 0"/>
            </a:avLst>
          </a:prstGeom>
        </p:spPr>
      </p:pic>
      <p:sp>
        <p:nvSpPr>
          <p:cNvPr id="12" name="Text Placeholder 3">
            <a:extLst>
              <a:ext uri="{FF2B5EF4-FFF2-40B4-BE49-F238E27FC236}">
                <a16:creationId xmlns:a16="http://schemas.microsoft.com/office/drawing/2014/main" id="{3815CA7C-3005-3DF0-AD6C-90DD9F882763}"/>
              </a:ext>
            </a:extLst>
          </p:cNvPr>
          <p:cNvSpPr txBox="1">
            <a:spLocks/>
          </p:cNvSpPr>
          <p:nvPr/>
        </p:nvSpPr>
        <p:spPr>
          <a:xfrm>
            <a:off x="311852" y="5832772"/>
            <a:ext cx="3695697" cy="54292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noProof="0"/>
              <a:t>vending machine</a:t>
            </a:r>
          </a:p>
        </p:txBody>
      </p:sp>
      <p:sp>
        <p:nvSpPr>
          <p:cNvPr id="13" name="Text Placeholder 3">
            <a:extLst>
              <a:ext uri="{FF2B5EF4-FFF2-40B4-BE49-F238E27FC236}">
                <a16:creationId xmlns:a16="http://schemas.microsoft.com/office/drawing/2014/main" id="{CCA4FC72-09A4-2754-0A2E-8B9CB09DF61C}"/>
              </a:ext>
            </a:extLst>
          </p:cNvPr>
          <p:cNvSpPr txBox="1">
            <a:spLocks/>
          </p:cNvSpPr>
          <p:nvPr/>
        </p:nvSpPr>
        <p:spPr>
          <a:xfrm>
            <a:off x="4811945" y="5936503"/>
            <a:ext cx="1571622" cy="54292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noProof="0"/>
              <a:t>printer</a:t>
            </a:r>
          </a:p>
        </p:txBody>
      </p:sp>
      <p:sp>
        <p:nvSpPr>
          <p:cNvPr id="14" name="Text Placeholder 3">
            <a:extLst>
              <a:ext uri="{FF2B5EF4-FFF2-40B4-BE49-F238E27FC236}">
                <a16:creationId xmlns:a16="http://schemas.microsoft.com/office/drawing/2014/main" id="{F5330591-1AD0-7B16-D57D-E442DDE42C10}"/>
              </a:ext>
            </a:extLst>
          </p:cNvPr>
          <p:cNvSpPr txBox="1">
            <a:spLocks/>
          </p:cNvSpPr>
          <p:nvPr/>
        </p:nvSpPr>
        <p:spPr>
          <a:xfrm>
            <a:off x="2541685" y="4438186"/>
            <a:ext cx="2505074" cy="542925"/>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None/>
            </a:pPr>
            <a:r>
              <a:rPr lang="en-AU" sz="2400" noProof="0"/>
              <a:t>vacuum cleaner</a:t>
            </a:r>
          </a:p>
        </p:txBody>
      </p:sp>
      <p:sp>
        <p:nvSpPr>
          <p:cNvPr id="6" name="Text Placeholder 3">
            <a:extLst>
              <a:ext uri="{FF2B5EF4-FFF2-40B4-BE49-F238E27FC236}">
                <a16:creationId xmlns:a16="http://schemas.microsoft.com/office/drawing/2014/main" id="{37340109-76DE-6C68-374D-1FA0C2DDF14D}"/>
              </a:ext>
            </a:extLst>
          </p:cNvPr>
          <p:cNvSpPr txBox="1">
            <a:spLocks/>
          </p:cNvSpPr>
          <p:nvPr/>
        </p:nvSpPr>
        <p:spPr>
          <a:xfrm>
            <a:off x="6542977" y="4523178"/>
            <a:ext cx="2756298" cy="8120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300"/>
              </a:lnSpc>
              <a:spcBef>
                <a:spcPts val="0"/>
              </a:spcBef>
              <a:buNone/>
            </a:pPr>
            <a:r>
              <a:rPr lang="en-AU" sz="2200" noProof="0"/>
              <a:t>virtual assistant (Alexa, Echo &amp; Co)</a:t>
            </a:r>
          </a:p>
        </p:txBody>
      </p:sp>
      <p:pic>
        <p:nvPicPr>
          <p:cNvPr id="9" name="Picture 8" descr="A group of round electronic devices&#10;&#10;AI-generated content may be incorrect.">
            <a:extLst>
              <a:ext uri="{FF2B5EF4-FFF2-40B4-BE49-F238E27FC236}">
                <a16:creationId xmlns:a16="http://schemas.microsoft.com/office/drawing/2014/main" id="{2C0FD303-2A1A-EC9A-8812-A6A3207FDD1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16385" y="2446950"/>
            <a:ext cx="3082890" cy="2472819"/>
          </a:xfrm>
          <a:prstGeom prst="rect">
            <a:avLst/>
          </a:prstGeom>
        </p:spPr>
      </p:pic>
      <p:pic>
        <p:nvPicPr>
          <p:cNvPr id="18" name="Picture 17" descr="A black printer with a paper on it&#10;&#10;AI-generated content may be incorrect.">
            <a:extLst>
              <a:ext uri="{FF2B5EF4-FFF2-40B4-BE49-F238E27FC236}">
                <a16:creationId xmlns:a16="http://schemas.microsoft.com/office/drawing/2014/main" id="{8ABE3247-198B-3EFA-5591-C76820ABA97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81014" y="4260840"/>
            <a:ext cx="2184674" cy="1775139"/>
          </a:xfrm>
          <a:prstGeom prst="rect">
            <a:avLst/>
          </a:prstGeom>
        </p:spPr>
      </p:pic>
    </p:spTree>
    <p:extLst>
      <p:ext uri="{BB962C8B-B14F-4D97-AF65-F5344CB8AC3E}">
        <p14:creationId xmlns:p14="http://schemas.microsoft.com/office/powerpoint/2010/main" val="167890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1D67BB-6C62-1C18-506B-FC351AB27AEC}"/>
              </a:ext>
            </a:extLst>
          </p:cNvPr>
          <p:cNvSpPr>
            <a:spLocks noGrp="1"/>
          </p:cNvSpPr>
          <p:nvPr>
            <p:ph type="sldNum" sz="quarter" idx="12"/>
          </p:nvPr>
        </p:nvSpPr>
        <p:spPr/>
        <p:txBody>
          <a:bodyPr/>
          <a:lstStyle/>
          <a:p>
            <a:fld id="{B6F15528-21DE-4FAA-801E-634DDDAF4B2B}" type="slidenum">
              <a:rPr lang="en-AU" noProof="0" smtClean="0"/>
              <a:pPr/>
              <a:t>33</a:t>
            </a:fld>
            <a:endParaRPr lang="en-AU" noProof="0"/>
          </a:p>
        </p:txBody>
      </p:sp>
      <p:sp>
        <p:nvSpPr>
          <p:cNvPr id="3" name="Text Placeholder 2">
            <a:extLst>
              <a:ext uri="{FF2B5EF4-FFF2-40B4-BE49-F238E27FC236}">
                <a16:creationId xmlns:a16="http://schemas.microsoft.com/office/drawing/2014/main" id="{6E474827-1820-A732-EFBA-EAFE51AF0432}"/>
              </a:ext>
            </a:extLst>
          </p:cNvPr>
          <p:cNvSpPr>
            <a:spLocks noGrp="1"/>
          </p:cNvSpPr>
          <p:nvPr>
            <p:ph type="body" sz="quarter" idx="13"/>
          </p:nvPr>
        </p:nvSpPr>
        <p:spPr>
          <a:xfrm>
            <a:off x="489396" y="732349"/>
            <a:ext cx="5741722" cy="952500"/>
          </a:xfrm>
        </p:spPr>
        <p:txBody>
          <a:bodyPr/>
          <a:lstStyle/>
          <a:p>
            <a:r>
              <a:rPr lang="en-AU" noProof="0"/>
              <a:t>Working with Blossom</a:t>
            </a:r>
          </a:p>
        </p:txBody>
      </p:sp>
      <p:sp>
        <p:nvSpPr>
          <p:cNvPr id="4" name="Text Placeholder 3">
            <a:extLst>
              <a:ext uri="{FF2B5EF4-FFF2-40B4-BE49-F238E27FC236}">
                <a16:creationId xmlns:a16="http://schemas.microsoft.com/office/drawing/2014/main" id="{A344F288-28B5-96D0-E1CD-491AFC9CDF1D}"/>
              </a:ext>
            </a:extLst>
          </p:cNvPr>
          <p:cNvSpPr>
            <a:spLocks noGrp="1"/>
          </p:cNvSpPr>
          <p:nvPr>
            <p:ph type="body" sz="quarter" idx="14"/>
          </p:nvPr>
        </p:nvSpPr>
        <p:spPr>
          <a:xfrm>
            <a:off x="363196" y="1446630"/>
            <a:ext cx="9053408" cy="4875252"/>
          </a:xfrm>
        </p:spPr>
        <p:txBody>
          <a:bodyPr/>
          <a:lstStyle/>
          <a:p>
            <a:pPr marL="0" indent="0">
              <a:buNone/>
            </a:pPr>
            <a:r>
              <a:rPr lang="en-AU" sz="1600" b="1" noProof="0"/>
              <a:t>Instruction Note</a:t>
            </a:r>
            <a:r>
              <a:rPr lang="en-AU" sz="1600" noProof="0"/>
              <a:t>:</a:t>
            </a:r>
          </a:p>
          <a:p>
            <a:r>
              <a:rPr lang="en-AU" sz="1600" noProof="0"/>
              <a:t>Before handing out the kits, discuss with the students what them working with their Blossom and its parts should look like.</a:t>
            </a:r>
          </a:p>
          <a:p>
            <a:r>
              <a:rPr lang="en-AU" sz="1600" noProof="0"/>
              <a:t>You can do this using your school’s values (e.g. how to handle pieces responsibly, be respectful towards others, be safe when building, …)</a:t>
            </a:r>
            <a:r>
              <a:rPr lang="en-AU"/>
              <a:t>. We have listed some options on what to talk about on the next slide.</a:t>
            </a:r>
            <a:endParaRPr lang="en-AU" sz="1600" noProof="0"/>
          </a:p>
          <a:p>
            <a:pPr marL="0" indent="0">
              <a:lnSpc>
                <a:spcPts val="400"/>
              </a:lnSpc>
              <a:buNone/>
            </a:pPr>
            <a:endParaRPr lang="en-AU" sz="500" noProof="0"/>
          </a:p>
          <a:p>
            <a:pPr>
              <a:buFontTx/>
              <a:buChar char="-"/>
            </a:pPr>
            <a:r>
              <a:rPr lang="en-AU" sz="1600" noProof="0"/>
              <a:t>Further, we recommend playing the Blossom instruction video BEFORE handing out Blossom kits. </a:t>
            </a:r>
          </a:p>
          <a:p>
            <a:pPr>
              <a:buFontTx/>
              <a:buChar char="-"/>
            </a:pPr>
            <a:r>
              <a:rPr lang="en-AU" sz="1600" noProof="0"/>
              <a:t>Remind students which parts of the kit are to be used in this lesson. </a:t>
            </a:r>
          </a:p>
          <a:p>
            <a:pPr>
              <a:buFontTx/>
              <a:buChar char="-"/>
            </a:pPr>
            <a:r>
              <a:rPr lang="en-AU" sz="1600" noProof="0"/>
              <a:t>Instruct students not to unpack entire kit, which is organised to help them follow in subsequent lessons.</a:t>
            </a:r>
          </a:p>
          <a:p>
            <a:pPr>
              <a:buFontTx/>
              <a:buChar char="-"/>
            </a:pPr>
            <a:r>
              <a:rPr lang="en-AU"/>
              <a:t>We recommend</a:t>
            </a:r>
            <a:r>
              <a:rPr lang="en-AU" sz="1600" noProof="0"/>
              <a:t> to designate a student in each group responsible for kit</a:t>
            </a:r>
            <a:r>
              <a:rPr lang="en-AU"/>
              <a:t>. </a:t>
            </a:r>
          </a:p>
          <a:p>
            <a:pPr>
              <a:buFontTx/>
              <a:buChar char="-"/>
            </a:pPr>
            <a:r>
              <a:rPr lang="en-AU"/>
              <a:t>Then </a:t>
            </a:r>
            <a:r>
              <a:rPr lang="en-AU" b="1"/>
              <a:t>explain the robot kits </a:t>
            </a:r>
            <a:r>
              <a:rPr lang="en-AU"/>
              <a:t>to students. </a:t>
            </a:r>
          </a:p>
          <a:p>
            <a:pPr>
              <a:buFontTx/>
              <a:buChar char="-"/>
            </a:pPr>
            <a:endParaRPr lang="en-AU" sz="1600" noProof="0"/>
          </a:p>
        </p:txBody>
      </p:sp>
    </p:spTree>
    <p:extLst>
      <p:ext uri="{BB962C8B-B14F-4D97-AF65-F5344CB8AC3E}">
        <p14:creationId xmlns:p14="http://schemas.microsoft.com/office/powerpoint/2010/main" val="20812826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0F363F-78C8-404F-E22E-DEE9A4A3D15B}"/>
              </a:ext>
            </a:extLst>
          </p:cNvPr>
          <p:cNvSpPr>
            <a:spLocks noGrp="1"/>
          </p:cNvSpPr>
          <p:nvPr>
            <p:ph type="sldNum" sz="quarter" idx="12"/>
          </p:nvPr>
        </p:nvSpPr>
        <p:spPr/>
        <p:txBody>
          <a:bodyPr/>
          <a:lstStyle/>
          <a:p>
            <a:fld id="{B6F15528-21DE-4FAA-801E-634DDDAF4B2B}" type="slidenum">
              <a:rPr lang="en-AU" noProof="0" smtClean="0"/>
              <a:pPr/>
              <a:t>34</a:t>
            </a:fld>
            <a:endParaRPr lang="en-AU" noProof="0"/>
          </a:p>
        </p:txBody>
      </p:sp>
      <p:sp>
        <p:nvSpPr>
          <p:cNvPr id="3" name="Text Placeholder 2">
            <a:extLst>
              <a:ext uri="{FF2B5EF4-FFF2-40B4-BE49-F238E27FC236}">
                <a16:creationId xmlns:a16="http://schemas.microsoft.com/office/drawing/2014/main" id="{347BD853-5C46-66AE-EA21-1A5506D57547}"/>
              </a:ext>
            </a:extLst>
          </p:cNvPr>
          <p:cNvSpPr>
            <a:spLocks noGrp="1"/>
          </p:cNvSpPr>
          <p:nvPr>
            <p:ph type="body" sz="quarter" idx="13"/>
          </p:nvPr>
        </p:nvSpPr>
        <p:spPr>
          <a:xfrm>
            <a:off x="489396" y="675788"/>
            <a:ext cx="5911404" cy="952500"/>
          </a:xfrm>
        </p:spPr>
        <p:txBody>
          <a:bodyPr/>
          <a:lstStyle/>
          <a:p>
            <a:r>
              <a:rPr lang="en-AU" noProof="0"/>
              <a:t>Working with Blossom</a:t>
            </a:r>
          </a:p>
        </p:txBody>
      </p:sp>
      <p:sp>
        <p:nvSpPr>
          <p:cNvPr id="4" name="Text Placeholder 3">
            <a:extLst>
              <a:ext uri="{FF2B5EF4-FFF2-40B4-BE49-F238E27FC236}">
                <a16:creationId xmlns:a16="http://schemas.microsoft.com/office/drawing/2014/main" id="{CC667A56-9E4F-5F25-8E98-E15E937BA292}"/>
              </a:ext>
            </a:extLst>
          </p:cNvPr>
          <p:cNvSpPr>
            <a:spLocks noGrp="1"/>
          </p:cNvSpPr>
          <p:nvPr>
            <p:ph type="body" sz="quarter" idx="14"/>
          </p:nvPr>
        </p:nvSpPr>
        <p:spPr>
          <a:xfrm>
            <a:off x="347607" y="1358828"/>
            <a:ext cx="9210785" cy="5295530"/>
          </a:xfrm>
        </p:spPr>
        <p:txBody>
          <a:bodyPr/>
          <a:lstStyle/>
          <a:p>
            <a:pPr marL="0" indent="0">
              <a:lnSpc>
                <a:spcPts val="3000"/>
              </a:lnSpc>
              <a:buNone/>
            </a:pPr>
            <a:r>
              <a:rPr lang="en-AU" sz="1600" b="1" noProof="0"/>
              <a:t>Our recommendations on what to mention</a:t>
            </a:r>
            <a:r>
              <a:rPr lang="en-AU" sz="1600" noProof="0"/>
              <a:t>:</a:t>
            </a:r>
          </a:p>
          <a:p>
            <a:pPr lvl="1">
              <a:lnSpc>
                <a:spcPts val="3000"/>
              </a:lnSpc>
            </a:pPr>
            <a:r>
              <a:rPr lang="en-AU" noProof="0"/>
              <a:t>Be gentle with the pieces.</a:t>
            </a:r>
          </a:p>
          <a:p>
            <a:pPr lvl="2">
              <a:lnSpc>
                <a:spcPts val="3000"/>
              </a:lnSpc>
            </a:pPr>
            <a:r>
              <a:rPr lang="en-AU" i="1" noProof="0"/>
              <a:t>“Some of the pieces can break if not handled gently. If you want your robot to work in the end, you need to handle the pieces with care so that nothing breaks unnecessarily.”</a:t>
            </a:r>
          </a:p>
          <a:p>
            <a:pPr lvl="1">
              <a:lnSpc>
                <a:spcPts val="3000"/>
              </a:lnSpc>
            </a:pPr>
            <a:r>
              <a:rPr lang="en-AU" noProof="0"/>
              <a:t>Do not plug or unplug any wires.</a:t>
            </a:r>
          </a:p>
          <a:p>
            <a:pPr lvl="2">
              <a:lnSpc>
                <a:spcPts val="3000"/>
              </a:lnSpc>
            </a:pPr>
            <a:r>
              <a:rPr lang="en-AU" noProof="0"/>
              <a:t> “</a:t>
            </a:r>
            <a:r>
              <a:rPr lang="en-AU" i="1" noProof="0"/>
              <a:t>If the wrong wires touch or the Raspberry Pi is unplugged at the wrong time, this can impact its performance.”</a:t>
            </a:r>
          </a:p>
          <a:p>
            <a:pPr lvl="1">
              <a:lnSpc>
                <a:spcPts val="3000"/>
              </a:lnSpc>
            </a:pPr>
            <a:r>
              <a:rPr lang="en-AU" noProof="0"/>
              <a:t>Pieces stay in the kit (unless explicitly told otherwise).</a:t>
            </a:r>
          </a:p>
          <a:p>
            <a:pPr lvl="2">
              <a:lnSpc>
                <a:spcPts val="3000"/>
              </a:lnSpc>
            </a:pPr>
            <a:r>
              <a:rPr lang="en-AU" i="1" noProof="0"/>
              <a:t> “Some pieces are quite small and can easily get lost when taken out of the kit but not used.”</a:t>
            </a:r>
          </a:p>
          <a:p>
            <a:pPr lvl="1">
              <a:lnSpc>
                <a:spcPts val="3000"/>
              </a:lnSpc>
            </a:pPr>
            <a:r>
              <a:rPr lang="en-AU" noProof="0"/>
              <a:t>No food or drinks near it.</a:t>
            </a:r>
          </a:p>
          <a:p>
            <a:pPr>
              <a:lnSpc>
                <a:spcPts val="3000"/>
              </a:lnSpc>
            </a:pPr>
            <a:r>
              <a:rPr lang="en-AU" sz="1600" b="1" noProof="0"/>
              <a:t>General rule</a:t>
            </a:r>
            <a:r>
              <a:rPr lang="en-AU" sz="1600" noProof="0"/>
              <a:t>: Do not do anything to Blossom that you wouldn’t do to a smart phone or laptop.</a:t>
            </a:r>
          </a:p>
          <a:p>
            <a:pPr marL="0" indent="0">
              <a:lnSpc>
                <a:spcPts val="3000"/>
              </a:lnSpc>
              <a:buNone/>
            </a:pPr>
            <a:endParaRPr lang="en-AU" sz="1600" noProof="0"/>
          </a:p>
          <a:p>
            <a:pPr marL="0" indent="0">
              <a:lnSpc>
                <a:spcPts val="3000"/>
              </a:lnSpc>
              <a:buNone/>
            </a:pPr>
            <a:r>
              <a:rPr lang="en-AU" sz="1600" noProof="0"/>
              <a:t>We have prepared a slide on basic rules (next slide). Feel free to hide or edit to include other class rules. </a:t>
            </a:r>
          </a:p>
        </p:txBody>
      </p:sp>
    </p:spTree>
    <p:extLst>
      <p:ext uri="{BB962C8B-B14F-4D97-AF65-F5344CB8AC3E}">
        <p14:creationId xmlns:p14="http://schemas.microsoft.com/office/powerpoint/2010/main" val="4168534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DCDF89-9527-5B62-AFD2-03E3498558C9}"/>
              </a:ext>
            </a:extLst>
          </p:cNvPr>
          <p:cNvSpPr>
            <a:spLocks noGrp="1"/>
          </p:cNvSpPr>
          <p:nvPr>
            <p:ph type="sldNum" sz="quarter" idx="12"/>
          </p:nvPr>
        </p:nvSpPr>
        <p:spPr/>
        <p:txBody>
          <a:bodyPr/>
          <a:lstStyle/>
          <a:p>
            <a:fld id="{B6F15528-21DE-4FAA-801E-634DDDAF4B2B}" type="slidenum">
              <a:rPr lang="en-AU" noProof="0" smtClean="0"/>
              <a:pPr/>
              <a:t>35</a:t>
            </a:fld>
            <a:endParaRPr lang="en-AU" noProof="0"/>
          </a:p>
        </p:txBody>
      </p:sp>
      <p:sp>
        <p:nvSpPr>
          <p:cNvPr id="3" name="Text Placeholder 2">
            <a:extLst>
              <a:ext uri="{FF2B5EF4-FFF2-40B4-BE49-F238E27FC236}">
                <a16:creationId xmlns:a16="http://schemas.microsoft.com/office/drawing/2014/main" id="{1E66D060-68A8-1657-D84E-11AFAA60A784}"/>
              </a:ext>
            </a:extLst>
          </p:cNvPr>
          <p:cNvSpPr>
            <a:spLocks noGrp="1"/>
          </p:cNvSpPr>
          <p:nvPr>
            <p:ph type="body" sz="quarter" idx="13"/>
          </p:nvPr>
        </p:nvSpPr>
        <p:spPr>
          <a:xfrm>
            <a:off x="489395" y="549236"/>
            <a:ext cx="5949111" cy="952500"/>
          </a:xfrm>
        </p:spPr>
        <p:txBody>
          <a:bodyPr/>
          <a:lstStyle/>
          <a:p>
            <a:r>
              <a:rPr lang="en-AU" noProof="0"/>
              <a:t>Working with Blossom</a:t>
            </a:r>
          </a:p>
        </p:txBody>
      </p:sp>
      <p:sp>
        <p:nvSpPr>
          <p:cNvPr id="4" name="Text Placeholder 3">
            <a:extLst>
              <a:ext uri="{FF2B5EF4-FFF2-40B4-BE49-F238E27FC236}">
                <a16:creationId xmlns:a16="http://schemas.microsoft.com/office/drawing/2014/main" id="{FE500106-E1D0-5AC6-FC60-94B2034CF955}"/>
              </a:ext>
            </a:extLst>
          </p:cNvPr>
          <p:cNvSpPr>
            <a:spLocks noGrp="1"/>
          </p:cNvSpPr>
          <p:nvPr>
            <p:ph type="body" sz="quarter" idx="14"/>
          </p:nvPr>
        </p:nvSpPr>
        <p:spPr>
          <a:xfrm>
            <a:off x="717996" y="3502059"/>
            <a:ext cx="8254554" cy="3562350"/>
          </a:xfrm>
        </p:spPr>
        <p:txBody>
          <a:bodyPr/>
          <a:lstStyle/>
          <a:p>
            <a:r>
              <a:rPr lang="en-AU" noProof="0"/>
              <a:t>Be gentle with the pieces.</a:t>
            </a:r>
          </a:p>
          <a:p>
            <a:r>
              <a:rPr lang="en-AU" noProof="0"/>
              <a:t>Do not plug or unplug any wires.</a:t>
            </a:r>
          </a:p>
          <a:p>
            <a:r>
              <a:rPr lang="en-AU"/>
              <a:t>Leave the Blossom case closed.</a:t>
            </a:r>
            <a:endParaRPr lang="en-AU" noProof="0"/>
          </a:p>
          <a:p>
            <a:r>
              <a:rPr lang="en-AU" noProof="0"/>
              <a:t>The pieces stay in the kit (unless instructed otherwise)</a:t>
            </a:r>
          </a:p>
          <a:p>
            <a:r>
              <a:rPr lang="en-AU" noProof="0"/>
              <a:t>No food or drinks next to Blossom.</a:t>
            </a:r>
          </a:p>
          <a:p>
            <a:endParaRPr lang="en-AU" noProof="0"/>
          </a:p>
        </p:txBody>
      </p:sp>
      <p:pic>
        <p:nvPicPr>
          <p:cNvPr id="6" name="Picture 5">
            <a:extLst>
              <a:ext uri="{FF2B5EF4-FFF2-40B4-BE49-F238E27FC236}">
                <a16:creationId xmlns:a16="http://schemas.microsoft.com/office/drawing/2014/main" id="{B213B8F5-55A9-AD68-1BE6-DE41843EE5ED}"/>
              </a:ext>
            </a:extLst>
          </p:cNvPr>
          <p:cNvPicPr>
            <a:picLocks noChangeAspect="1"/>
          </p:cNvPicPr>
          <p:nvPr/>
        </p:nvPicPr>
        <p:blipFill>
          <a:blip r:embed="rId2">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0090" y="1365599"/>
            <a:ext cx="1975805" cy="1975805"/>
          </a:xfrm>
          <a:prstGeom prst="rect">
            <a:avLst/>
          </a:prstGeom>
        </p:spPr>
      </p:pic>
      <p:grpSp>
        <p:nvGrpSpPr>
          <p:cNvPr id="12" name="Group 11">
            <a:extLst>
              <a:ext uri="{FF2B5EF4-FFF2-40B4-BE49-F238E27FC236}">
                <a16:creationId xmlns:a16="http://schemas.microsoft.com/office/drawing/2014/main" id="{B6174ABB-A6B6-1BD8-2E74-020EED0C2103}"/>
              </a:ext>
            </a:extLst>
          </p:cNvPr>
          <p:cNvGrpSpPr/>
          <p:nvPr/>
        </p:nvGrpSpPr>
        <p:grpSpPr>
          <a:xfrm>
            <a:off x="2556026" y="1116088"/>
            <a:ext cx="1975805" cy="2474826"/>
            <a:chOff x="6722673" y="1396018"/>
            <a:chExt cx="1975805" cy="2474826"/>
          </a:xfrm>
        </p:grpSpPr>
        <p:pic>
          <p:nvPicPr>
            <p:cNvPr id="8" name="Picture 7">
              <a:extLst>
                <a:ext uri="{FF2B5EF4-FFF2-40B4-BE49-F238E27FC236}">
                  <a16:creationId xmlns:a16="http://schemas.microsoft.com/office/drawing/2014/main" id="{75755ABD-01A9-60EE-A141-20E0A10831D3}"/>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722673" y="1719782"/>
              <a:ext cx="1975805" cy="1975805"/>
            </a:xfrm>
            <a:prstGeom prst="rect">
              <a:avLst/>
            </a:prstGeom>
          </p:spPr>
        </p:pic>
        <p:sp>
          <p:nvSpPr>
            <p:cNvPr id="11" name="Rectangle: Rounded Corners 10">
              <a:extLst>
                <a:ext uri="{FF2B5EF4-FFF2-40B4-BE49-F238E27FC236}">
                  <a16:creationId xmlns:a16="http://schemas.microsoft.com/office/drawing/2014/main" id="{BA0662EF-64DB-8883-5A4A-3259F77B6CD3}"/>
                </a:ext>
              </a:extLst>
            </p:cNvPr>
            <p:cNvSpPr/>
            <p:nvPr/>
          </p:nvSpPr>
          <p:spPr>
            <a:xfrm rot="2649260">
              <a:off x="7673470" y="1396018"/>
              <a:ext cx="74212" cy="2474826"/>
            </a:xfrm>
            <a:prstGeom prst="roundRect">
              <a:avLst>
                <a:gd name="adj" fmla="val 50000"/>
              </a:avLst>
            </a:prstGeom>
            <a:solidFill>
              <a:srgbClr val="C0731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pic>
        <p:nvPicPr>
          <p:cNvPr id="16" name="Picture 15">
            <a:extLst>
              <a:ext uri="{FF2B5EF4-FFF2-40B4-BE49-F238E27FC236}">
                <a16:creationId xmlns:a16="http://schemas.microsoft.com/office/drawing/2014/main" id="{4CD5FC0D-6D1E-EC2A-9911-E55CF320ECD0}"/>
              </a:ext>
            </a:extLst>
          </p:cNvPr>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057973" y="1522747"/>
            <a:ext cx="1827301" cy="1827301"/>
          </a:xfrm>
          <a:prstGeom prst="rect">
            <a:avLst/>
          </a:prstGeom>
        </p:spPr>
      </p:pic>
      <p:sp>
        <p:nvSpPr>
          <p:cNvPr id="17" name="Rectangle: Rounded Corners 16">
            <a:extLst>
              <a:ext uri="{FF2B5EF4-FFF2-40B4-BE49-F238E27FC236}">
                <a16:creationId xmlns:a16="http://schemas.microsoft.com/office/drawing/2014/main" id="{57BC442C-4FC9-BC3E-CBE1-9F33DA767C76}"/>
              </a:ext>
            </a:extLst>
          </p:cNvPr>
          <p:cNvSpPr/>
          <p:nvPr/>
        </p:nvSpPr>
        <p:spPr>
          <a:xfrm rot="2649260">
            <a:off x="5959573" y="1190341"/>
            <a:ext cx="74212" cy="2474826"/>
          </a:xfrm>
          <a:prstGeom prst="roundRect">
            <a:avLst>
              <a:gd name="adj" fmla="val 50000"/>
            </a:avLst>
          </a:prstGeom>
          <a:solidFill>
            <a:srgbClr val="B9B58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pic>
        <p:nvPicPr>
          <p:cNvPr id="19" name="Picture 18">
            <a:extLst>
              <a:ext uri="{FF2B5EF4-FFF2-40B4-BE49-F238E27FC236}">
                <a16:creationId xmlns:a16="http://schemas.microsoft.com/office/drawing/2014/main" id="{32E36C02-E80C-EB3A-A282-0F4FAE26C3C7}"/>
              </a:ext>
            </a:extLst>
          </p:cNvPr>
          <p:cNvPicPr>
            <a:picLocks noChangeAspect="1"/>
          </p:cNvPicPr>
          <p:nvPr/>
        </p:nvPicPr>
        <p:blipFill>
          <a:blip r:embed="rId5">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819546" y="1703898"/>
            <a:ext cx="1548122" cy="1615207"/>
          </a:xfrm>
          <a:prstGeom prst="rect">
            <a:avLst/>
          </a:prstGeom>
        </p:spPr>
      </p:pic>
      <p:sp>
        <p:nvSpPr>
          <p:cNvPr id="20" name="Arrow: Bent 19">
            <a:extLst>
              <a:ext uri="{FF2B5EF4-FFF2-40B4-BE49-F238E27FC236}">
                <a16:creationId xmlns:a16="http://schemas.microsoft.com/office/drawing/2014/main" id="{3CEEA5FA-6F13-0062-3516-00F7952D2BFE}"/>
              </a:ext>
            </a:extLst>
          </p:cNvPr>
          <p:cNvSpPr/>
          <p:nvPr/>
        </p:nvSpPr>
        <p:spPr>
          <a:xfrm rot="18579828">
            <a:off x="7637300" y="2052208"/>
            <a:ext cx="398028" cy="810900"/>
          </a:xfrm>
          <a:prstGeom prst="bentArrow">
            <a:avLst/>
          </a:prstGeom>
          <a:noFill/>
          <a:ln w="57150">
            <a:solidFill>
              <a:srgbClr val="C49A0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Tree>
    <p:extLst>
      <p:ext uri="{BB962C8B-B14F-4D97-AF65-F5344CB8AC3E}">
        <p14:creationId xmlns:p14="http://schemas.microsoft.com/office/powerpoint/2010/main" val="606302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CF3173-948A-D206-B4C3-CB0C7278993B}"/>
              </a:ext>
            </a:extLst>
          </p:cNvPr>
          <p:cNvSpPr>
            <a:spLocks noGrp="1"/>
          </p:cNvSpPr>
          <p:nvPr>
            <p:ph type="sldNum" sz="quarter" idx="12"/>
          </p:nvPr>
        </p:nvSpPr>
        <p:spPr/>
        <p:txBody>
          <a:bodyPr/>
          <a:lstStyle/>
          <a:p>
            <a:fld id="{B6F15528-21DE-4FAA-801E-634DDDAF4B2B}" type="slidenum">
              <a:rPr lang="en-AU" noProof="0" smtClean="0"/>
              <a:pPr/>
              <a:t>36</a:t>
            </a:fld>
            <a:endParaRPr lang="en-AU" noProof="0"/>
          </a:p>
        </p:txBody>
      </p:sp>
      <p:sp>
        <p:nvSpPr>
          <p:cNvPr id="3" name="Text Placeholder 2">
            <a:extLst>
              <a:ext uri="{FF2B5EF4-FFF2-40B4-BE49-F238E27FC236}">
                <a16:creationId xmlns:a16="http://schemas.microsoft.com/office/drawing/2014/main" id="{9FB14F09-640E-ACCC-E3B6-F96355549268}"/>
              </a:ext>
            </a:extLst>
          </p:cNvPr>
          <p:cNvSpPr>
            <a:spLocks noGrp="1"/>
          </p:cNvSpPr>
          <p:nvPr>
            <p:ph type="body" sz="quarter" idx="13"/>
          </p:nvPr>
        </p:nvSpPr>
        <p:spPr/>
        <p:txBody>
          <a:bodyPr/>
          <a:lstStyle/>
          <a:p>
            <a:r>
              <a:rPr lang="en-AU" noProof="0"/>
              <a:t>Hands-on Activity Instruction</a:t>
            </a:r>
          </a:p>
        </p:txBody>
      </p:sp>
      <p:sp>
        <p:nvSpPr>
          <p:cNvPr id="4" name="Text Placeholder 3">
            <a:extLst>
              <a:ext uri="{FF2B5EF4-FFF2-40B4-BE49-F238E27FC236}">
                <a16:creationId xmlns:a16="http://schemas.microsoft.com/office/drawing/2014/main" id="{8B615864-962B-34CD-5143-0E38EB27B8F3}"/>
              </a:ext>
            </a:extLst>
          </p:cNvPr>
          <p:cNvSpPr>
            <a:spLocks noGrp="1"/>
          </p:cNvSpPr>
          <p:nvPr>
            <p:ph type="body" sz="quarter" idx="14"/>
          </p:nvPr>
        </p:nvSpPr>
        <p:spPr>
          <a:xfrm>
            <a:off x="489396" y="1741410"/>
            <a:ext cx="8254554" cy="5286375"/>
          </a:xfrm>
        </p:spPr>
        <p:txBody>
          <a:bodyPr/>
          <a:lstStyle/>
          <a:p>
            <a:pPr marL="0" indent="0">
              <a:buNone/>
            </a:pPr>
            <a:r>
              <a:rPr lang="en-AU" b="1" noProof="0"/>
              <a:t>Instruction note:</a:t>
            </a:r>
          </a:p>
          <a:p>
            <a:r>
              <a:rPr lang="en-AU" noProof="0"/>
              <a:t>Arrange students into the groups you decided on before the lesson. Let them change seats to sit with their group.</a:t>
            </a:r>
          </a:p>
          <a:p>
            <a:r>
              <a:rPr lang="en-AU" noProof="0"/>
              <a:t>Let one students from each group come to you and get a Blossom kit. </a:t>
            </a:r>
          </a:p>
          <a:p>
            <a:r>
              <a:rPr lang="en-AU" noProof="0"/>
              <a:t>Once all groups have their kit, let them open it and take out only the paper checklist. Make them write their names on it and place it in front of them.</a:t>
            </a:r>
          </a:p>
          <a:p>
            <a:r>
              <a:rPr lang="en-AU" noProof="0"/>
              <a:t>In the next section, students will need to find certain items in the kit (motors, computer case, sensor). Highlight again that they are not to take out any other parts and should return each piece to where it came from (the kit is labelled).</a:t>
            </a:r>
          </a:p>
        </p:txBody>
      </p:sp>
    </p:spTree>
    <p:extLst>
      <p:ext uri="{BB962C8B-B14F-4D97-AF65-F5344CB8AC3E}">
        <p14:creationId xmlns:p14="http://schemas.microsoft.com/office/powerpoint/2010/main" val="4135900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80A3BD-EEF5-33C1-F0E0-D10A0905B322}"/>
              </a:ext>
            </a:extLst>
          </p:cNvPr>
          <p:cNvSpPr>
            <a:spLocks noGrp="1"/>
          </p:cNvSpPr>
          <p:nvPr>
            <p:ph type="sldNum" sz="quarter" idx="12"/>
          </p:nvPr>
        </p:nvSpPr>
        <p:spPr/>
        <p:txBody>
          <a:bodyPr/>
          <a:lstStyle/>
          <a:p>
            <a:fld id="{B6F15528-21DE-4FAA-801E-634DDDAF4B2B}" type="slidenum">
              <a:rPr lang="en-AU" noProof="0" smtClean="0"/>
              <a:pPr/>
              <a:t>37</a:t>
            </a:fld>
            <a:endParaRPr lang="en-AU" noProof="0"/>
          </a:p>
        </p:txBody>
      </p:sp>
      <p:sp>
        <p:nvSpPr>
          <p:cNvPr id="3" name="Text Placeholder 2">
            <a:extLst>
              <a:ext uri="{FF2B5EF4-FFF2-40B4-BE49-F238E27FC236}">
                <a16:creationId xmlns:a16="http://schemas.microsoft.com/office/drawing/2014/main" id="{E5F9CEB8-8C89-1991-F2DC-4E4787F4CD3F}"/>
              </a:ext>
            </a:extLst>
          </p:cNvPr>
          <p:cNvSpPr>
            <a:spLocks noGrp="1"/>
          </p:cNvSpPr>
          <p:nvPr>
            <p:ph type="body" sz="quarter" idx="13"/>
          </p:nvPr>
        </p:nvSpPr>
        <p:spPr>
          <a:xfrm>
            <a:off x="489396" y="577811"/>
            <a:ext cx="5505450" cy="952500"/>
          </a:xfrm>
        </p:spPr>
        <p:txBody>
          <a:bodyPr/>
          <a:lstStyle/>
          <a:p>
            <a:pPr>
              <a:lnSpc>
                <a:spcPts val="3500"/>
              </a:lnSpc>
              <a:spcBef>
                <a:spcPts val="0"/>
              </a:spcBef>
            </a:pPr>
            <a:r>
              <a:rPr lang="en-AU" noProof="0"/>
              <a:t>Blossom Building – the components </a:t>
            </a:r>
          </a:p>
        </p:txBody>
      </p:sp>
      <p:sp>
        <p:nvSpPr>
          <p:cNvPr id="4" name="Text Placeholder 3">
            <a:extLst>
              <a:ext uri="{FF2B5EF4-FFF2-40B4-BE49-F238E27FC236}">
                <a16:creationId xmlns:a16="http://schemas.microsoft.com/office/drawing/2014/main" id="{EB5E8EA1-3F4A-3FE7-86FB-6E0C277F6650}"/>
              </a:ext>
            </a:extLst>
          </p:cNvPr>
          <p:cNvSpPr>
            <a:spLocks noGrp="1"/>
          </p:cNvSpPr>
          <p:nvPr>
            <p:ph type="body" sz="quarter" idx="14"/>
          </p:nvPr>
        </p:nvSpPr>
        <p:spPr>
          <a:xfrm>
            <a:off x="205740" y="1501736"/>
            <a:ext cx="9563100" cy="5280064"/>
          </a:xfrm>
        </p:spPr>
        <p:txBody>
          <a:bodyPr/>
          <a:lstStyle/>
          <a:p>
            <a:pPr marL="0" indent="0">
              <a:lnSpc>
                <a:spcPts val="2800"/>
              </a:lnSpc>
              <a:spcBef>
                <a:spcPts val="0"/>
              </a:spcBef>
              <a:buNone/>
            </a:pPr>
            <a:r>
              <a:rPr lang="en-AU" sz="1600" b="1" noProof="0">
                <a:latin typeface="Aptos" panose="020B0004020202020204" pitchFamily="34" charset="0"/>
              </a:rPr>
              <a:t>Example Script</a:t>
            </a:r>
            <a:r>
              <a:rPr lang="en-AU" sz="1600" noProof="0">
                <a:latin typeface="Aptos" panose="020B0004020202020204" pitchFamily="34" charset="0"/>
              </a:rPr>
              <a:t>:</a:t>
            </a:r>
          </a:p>
          <a:p>
            <a:pPr>
              <a:lnSpc>
                <a:spcPts val="2800"/>
              </a:lnSpc>
              <a:spcBef>
                <a:spcPts val="0"/>
              </a:spcBef>
            </a:pPr>
            <a:r>
              <a:rPr lang="en-AU" i="1"/>
              <a:t>“</a:t>
            </a:r>
            <a:r>
              <a:rPr lang="en-AU" sz="1600" i="1" noProof="0">
                <a:latin typeface="Aptos" panose="020B0004020202020204" pitchFamily="34" charset="0"/>
              </a:rPr>
              <a:t>A robot is made up of many different components. What parts do you think every robot needs </a:t>
            </a:r>
            <a:r>
              <a:rPr lang="en-AU" i="1"/>
              <a:t>and </a:t>
            </a:r>
            <a:r>
              <a:rPr lang="en-AU" sz="1600" i="1" noProof="0">
                <a:latin typeface="Aptos" panose="020B0004020202020204" pitchFamily="34" charset="0"/>
              </a:rPr>
              <a:t>would not be able to </a:t>
            </a:r>
            <a:r>
              <a:rPr lang="en-AU" i="1"/>
              <a:t>function without?”</a:t>
            </a:r>
          </a:p>
          <a:p>
            <a:pPr marL="0" indent="0">
              <a:lnSpc>
                <a:spcPts val="2800"/>
              </a:lnSpc>
              <a:spcBef>
                <a:spcPts val="0"/>
              </a:spcBef>
              <a:buNone/>
            </a:pPr>
            <a:r>
              <a:rPr lang="en-AU" sz="1600" b="1" noProof="0">
                <a:latin typeface="Aptos" panose="020B0004020202020204" pitchFamily="34" charset="0"/>
              </a:rPr>
              <a:t>Instruction Note:</a:t>
            </a:r>
          </a:p>
          <a:p>
            <a:pPr>
              <a:lnSpc>
                <a:spcPts val="2800"/>
              </a:lnSpc>
            </a:pPr>
            <a:r>
              <a:rPr lang="en-AU" sz="1600" noProof="0">
                <a:latin typeface="Aptos" panose="020B0004020202020204" pitchFamily="34" charset="0"/>
              </a:rPr>
              <a:t>Some common and important robot components that can come up in the conversation:</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power supply</a:t>
            </a:r>
            <a:r>
              <a:rPr lang="en-AU" sz="1600" noProof="0">
                <a:latin typeface="Aptos" panose="020B0004020202020204" pitchFamily="34" charset="0"/>
              </a:rPr>
              <a:t>: source of energy (can be electrical, but also other options like pneumatic or hydraulic)</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control system</a:t>
            </a:r>
            <a:r>
              <a:rPr lang="en-AU" sz="1600" noProof="0">
                <a:latin typeface="Aptos" panose="020B0004020202020204" pitchFamily="34" charset="0"/>
              </a:rPr>
              <a:t>: computer that processes input, executes code and controls other parts such as motors (like human brain) </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software and programming</a:t>
            </a:r>
            <a:r>
              <a:rPr lang="en-AU" sz="1600" noProof="0">
                <a:latin typeface="Aptos" panose="020B0004020202020204" pitchFamily="34" charset="0"/>
              </a:rPr>
              <a:t>: code running on the control system, instructions on what to do and when to do it (like human thoughts &amp; skills)</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sensors</a:t>
            </a:r>
            <a:r>
              <a:rPr lang="en-AU" sz="1600" noProof="0">
                <a:latin typeface="Aptos" panose="020B0004020202020204" pitchFamily="34" charset="0"/>
              </a:rPr>
              <a:t>: take in information from the robot’s environment (like human sensory organs)</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motors</a:t>
            </a:r>
            <a:r>
              <a:rPr lang="en-AU" sz="1600" noProof="0">
                <a:latin typeface="Aptos" panose="020B0004020202020204" pitchFamily="34" charset="0"/>
              </a:rPr>
              <a:t>: produce movement (like human muscles)</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mechanical structure</a:t>
            </a:r>
            <a:r>
              <a:rPr lang="en-AU" sz="1600" noProof="0">
                <a:latin typeface="Aptos" panose="020B0004020202020204" pitchFamily="34" charset="0"/>
              </a:rPr>
              <a:t>: physical frame/body for movement and durability (like human bones)</a:t>
            </a:r>
          </a:p>
          <a:p>
            <a:pPr lvl="1">
              <a:lnSpc>
                <a:spcPts val="2500"/>
              </a:lnSpc>
              <a:spcBef>
                <a:spcPts val="0"/>
              </a:spcBef>
            </a:pPr>
            <a:r>
              <a:rPr lang="en-AU" sz="1600" noProof="0">
                <a:latin typeface="Aptos" panose="020B0004020202020204" pitchFamily="34" charset="0"/>
              </a:rPr>
              <a:t> </a:t>
            </a:r>
            <a:r>
              <a:rPr lang="en-AU" sz="1600" b="1" u="sng" noProof="0">
                <a:latin typeface="Aptos" panose="020B0004020202020204" pitchFamily="34" charset="0"/>
              </a:rPr>
              <a:t>wires</a:t>
            </a:r>
            <a:r>
              <a:rPr lang="en-AU" sz="1600" noProof="0">
                <a:latin typeface="Aptos" panose="020B0004020202020204" pitchFamily="34" charset="0"/>
              </a:rPr>
              <a:t>: connect different parts, transmit power or signals (like human nerves and brain cells)</a:t>
            </a:r>
          </a:p>
          <a:p>
            <a:pPr>
              <a:lnSpc>
                <a:spcPts val="2500"/>
              </a:lnSpc>
            </a:pPr>
            <a:r>
              <a:rPr lang="en-AU"/>
              <a:t>It is not a problem if students are not able to name all of the above. You will go through the most important ones in a bit more detail in the following slides.</a:t>
            </a:r>
            <a:endParaRPr lang="en-AU" noProof="0">
              <a:latin typeface="Aptos" panose="020B0004020202020204" pitchFamily="34" charset="0"/>
            </a:endParaRPr>
          </a:p>
          <a:p>
            <a:pPr lvl="1"/>
            <a:endParaRPr lang="en-AU" sz="1600" noProof="0">
              <a:latin typeface="Aptos" panose="020B0004020202020204" pitchFamily="34" charset="0"/>
            </a:endParaRPr>
          </a:p>
        </p:txBody>
      </p:sp>
    </p:spTree>
    <p:extLst>
      <p:ext uri="{BB962C8B-B14F-4D97-AF65-F5344CB8AC3E}">
        <p14:creationId xmlns:p14="http://schemas.microsoft.com/office/powerpoint/2010/main" val="628981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F8EE4A-AA85-1517-480D-09034556EEE9}"/>
              </a:ext>
            </a:extLst>
          </p:cNvPr>
          <p:cNvSpPr>
            <a:spLocks noGrp="1"/>
          </p:cNvSpPr>
          <p:nvPr>
            <p:ph type="sldNum" sz="quarter" idx="12"/>
          </p:nvPr>
        </p:nvSpPr>
        <p:spPr/>
        <p:txBody>
          <a:bodyPr/>
          <a:lstStyle/>
          <a:p>
            <a:fld id="{B6F15528-21DE-4FAA-801E-634DDDAF4B2B}" type="slidenum">
              <a:rPr lang="en-AU" noProof="0" smtClean="0"/>
              <a:pPr/>
              <a:t>38</a:t>
            </a:fld>
            <a:endParaRPr lang="en-AU" noProof="0"/>
          </a:p>
        </p:txBody>
      </p:sp>
      <p:sp>
        <p:nvSpPr>
          <p:cNvPr id="3" name="Text Placeholder 2">
            <a:extLst>
              <a:ext uri="{FF2B5EF4-FFF2-40B4-BE49-F238E27FC236}">
                <a16:creationId xmlns:a16="http://schemas.microsoft.com/office/drawing/2014/main" id="{0A4B1A0C-C90F-C53A-84C7-5CB3428B4122}"/>
              </a:ext>
            </a:extLst>
          </p:cNvPr>
          <p:cNvSpPr>
            <a:spLocks noGrp="1"/>
          </p:cNvSpPr>
          <p:nvPr>
            <p:ph type="body" sz="quarter" idx="13"/>
          </p:nvPr>
        </p:nvSpPr>
        <p:spPr>
          <a:xfrm>
            <a:off x="489396" y="612545"/>
            <a:ext cx="5505450" cy="952500"/>
          </a:xfrm>
        </p:spPr>
        <p:txBody>
          <a:bodyPr/>
          <a:lstStyle/>
          <a:p>
            <a:r>
              <a:rPr lang="en-AU" noProof="0"/>
              <a:t>Servo Motor</a:t>
            </a:r>
          </a:p>
        </p:txBody>
      </p:sp>
      <p:sp>
        <p:nvSpPr>
          <p:cNvPr id="4" name="Text Placeholder 3">
            <a:extLst>
              <a:ext uri="{FF2B5EF4-FFF2-40B4-BE49-F238E27FC236}">
                <a16:creationId xmlns:a16="http://schemas.microsoft.com/office/drawing/2014/main" id="{04C287F9-FC08-851F-59DC-34882300FF88}"/>
              </a:ext>
            </a:extLst>
          </p:cNvPr>
          <p:cNvSpPr>
            <a:spLocks noGrp="1"/>
          </p:cNvSpPr>
          <p:nvPr>
            <p:ph type="body" sz="quarter" idx="14"/>
          </p:nvPr>
        </p:nvSpPr>
        <p:spPr>
          <a:xfrm>
            <a:off x="329938" y="1347113"/>
            <a:ext cx="9304256" cy="4540846"/>
          </a:xfrm>
        </p:spPr>
        <p:txBody>
          <a:bodyPr/>
          <a:lstStyle/>
          <a:p>
            <a:pPr marL="0" indent="0">
              <a:buNone/>
            </a:pPr>
            <a:r>
              <a:rPr lang="en-AU" b="1" noProof="0"/>
              <a:t>Instruction Note:</a:t>
            </a:r>
          </a:p>
          <a:p>
            <a:r>
              <a:rPr lang="en-AU" noProof="0"/>
              <a:t>Let each student find a tower motor from their kit. (There are 3 per kit.) </a:t>
            </a:r>
          </a:p>
          <a:p>
            <a:pPr>
              <a:spcBef>
                <a:spcPts val="0"/>
              </a:spcBef>
            </a:pPr>
            <a:r>
              <a:rPr lang="en-AU" noProof="0"/>
              <a:t>Let them inspect it, think about what the piece is for, and how it performs this task (~ 2 min). Then ask them for their thoughts.</a:t>
            </a:r>
          </a:p>
          <a:p>
            <a:pPr marL="0" indent="0">
              <a:spcBef>
                <a:spcPts val="0"/>
              </a:spcBef>
              <a:buNone/>
            </a:pPr>
            <a:r>
              <a:rPr lang="en-AU" b="1" noProof="0"/>
              <a:t>Answer</a:t>
            </a:r>
            <a:r>
              <a:rPr lang="en-AU" noProof="0"/>
              <a:t>: </a:t>
            </a:r>
          </a:p>
          <a:p>
            <a:pPr lvl="1"/>
            <a:r>
              <a:rPr lang="en-AU" i="1"/>
              <a:t>“</a:t>
            </a:r>
            <a:r>
              <a:rPr lang="en-AU" i="1" noProof="0"/>
              <a:t>This is the motor.</a:t>
            </a:r>
            <a:r>
              <a:rPr lang="en-AU" i="1"/>
              <a:t> </a:t>
            </a:r>
            <a:r>
              <a:rPr lang="en-AU" i="1" noProof="0"/>
              <a:t>The motor creates movement.</a:t>
            </a:r>
          </a:p>
          <a:p>
            <a:pPr lvl="1">
              <a:lnSpc>
                <a:spcPts val="2800"/>
              </a:lnSpc>
              <a:spcBef>
                <a:spcPts val="0"/>
              </a:spcBef>
            </a:pPr>
            <a:r>
              <a:rPr lang="en-AU" i="1" noProof="0"/>
              <a:t> It gets powered through the wires. When it receives a signal to move, the motor turns, which turns the wheel it’s attached to. A string is attached to the wheel on one end and to Blossom’s head on the other. When the motor &amp; wheel turn, the string gets wrapped around the wheel, making it shorter. This pulls on the head and makes it move.”</a:t>
            </a:r>
          </a:p>
          <a:p>
            <a:pPr marL="0" indent="0">
              <a:lnSpc>
                <a:spcPts val="2800"/>
              </a:lnSpc>
              <a:buNone/>
            </a:pPr>
            <a:r>
              <a:rPr lang="en-AU" b="1"/>
              <a:t>Instruction Note:</a:t>
            </a:r>
          </a:p>
          <a:p>
            <a:pPr lvl="1">
              <a:spcBef>
                <a:spcPts val="0"/>
              </a:spcBef>
            </a:pPr>
            <a:r>
              <a:rPr lang="en-AU" noProof="0"/>
              <a:t> Demonstrate this on the assembled Teacher Blossom.</a:t>
            </a:r>
          </a:p>
        </p:txBody>
      </p:sp>
    </p:spTree>
    <p:extLst>
      <p:ext uri="{BB962C8B-B14F-4D97-AF65-F5344CB8AC3E}">
        <p14:creationId xmlns:p14="http://schemas.microsoft.com/office/powerpoint/2010/main" val="3341992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BC077A-08BC-BD3E-D0E6-5631AC3ACD4C}"/>
              </a:ext>
            </a:extLst>
          </p:cNvPr>
          <p:cNvSpPr>
            <a:spLocks noGrp="1"/>
          </p:cNvSpPr>
          <p:nvPr>
            <p:ph type="sldNum" sz="quarter" idx="12"/>
          </p:nvPr>
        </p:nvSpPr>
        <p:spPr/>
        <p:txBody>
          <a:bodyPr/>
          <a:lstStyle/>
          <a:p>
            <a:fld id="{B6F15528-21DE-4FAA-801E-634DDDAF4B2B}" type="slidenum">
              <a:rPr lang="en-AU" noProof="0" smtClean="0"/>
              <a:pPr/>
              <a:t>39</a:t>
            </a:fld>
            <a:endParaRPr lang="en-AU" noProof="0"/>
          </a:p>
        </p:txBody>
      </p:sp>
      <p:sp>
        <p:nvSpPr>
          <p:cNvPr id="4" name="Text Placeholder 3">
            <a:extLst>
              <a:ext uri="{FF2B5EF4-FFF2-40B4-BE49-F238E27FC236}">
                <a16:creationId xmlns:a16="http://schemas.microsoft.com/office/drawing/2014/main" id="{4BBCC0CE-F01A-99F7-0E80-F7F9ACEEAD35}"/>
              </a:ext>
            </a:extLst>
          </p:cNvPr>
          <p:cNvSpPr>
            <a:spLocks noGrp="1"/>
          </p:cNvSpPr>
          <p:nvPr>
            <p:ph type="body" sz="quarter" idx="14"/>
          </p:nvPr>
        </p:nvSpPr>
        <p:spPr>
          <a:xfrm>
            <a:off x="4252732" y="3773495"/>
            <a:ext cx="4300718" cy="800100"/>
          </a:xfrm>
        </p:spPr>
        <p:txBody>
          <a:bodyPr/>
          <a:lstStyle/>
          <a:p>
            <a:pPr marL="0" indent="0">
              <a:buNone/>
            </a:pPr>
            <a:r>
              <a:rPr lang="en-AU" noProof="0"/>
              <a:t>Find this piece (3x)</a:t>
            </a:r>
          </a:p>
          <a:p>
            <a:pPr marL="0" indent="0">
              <a:spcBef>
                <a:spcPts val="0"/>
              </a:spcBef>
              <a:buNone/>
            </a:pPr>
            <a:r>
              <a:rPr lang="en-AU" sz="2400" noProof="0"/>
              <a:t>- SG90 tower -</a:t>
            </a:r>
          </a:p>
        </p:txBody>
      </p:sp>
      <p:sp>
        <p:nvSpPr>
          <p:cNvPr id="10" name="Text Placeholder 3">
            <a:extLst>
              <a:ext uri="{FF2B5EF4-FFF2-40B4-BE49-F238E27FC236}">
                <a16:creationId xmlns:a16="http://schemas.microsoft.com/office/drawing/2014/main" id="{2D6A15DA-A773-14B1-FD73-D41A3A9B5E3F}"/>
              </a:ext>
            </a:extLst>
          </p:cNvPr>
          <p:cNvSpPr txBox="1">
            <a:spLocks/>
          </p:cNvSpPr>
          <p:nvPr/>
        </p:nvSpPr>
        <p:spPr>
          <a:xfrm>
            <a:off x="2550417" y="5564658"/>
            <a:ext cx="5383908" cy="8001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4000" noProof="0"/>
              <a:t>What could it be for?</a:t>
            </a:r>
          </a:p>
        </p:txBody>
      </p:sp>
      <p:pic>
        <p:nvPicPr>
          <p:cNvPr id="12" name="Picture 11" descr="A small green and blue device&#10;&#10;AI-generated content may be incorrect.">
            <a:extLst>
              <a:ext uri="{FF2B5EF4-FFF2-40B4-BE49-F238E27FC236}">
                <a16:creationId xmlns:a16="http://schemas.microsoft.com/office/drawing/2014/main" id="{3E22277E-2047-586F-2A58-3FA828C2C77A}"/>
              </a:ext>
            </a:extLst>
          </p:cNvPr>
          <p:cNvPicPr>
            <a:picLocks noChangeAspect="1"/>
          </p:cNvPicPr>
          <p:nvPr/>
        </p:nvPicPr>
        <p:blipFill>
          <a:blip r:embed="rId2">
            <a:clrChange>
              <a:clrFrom>
                <a:srgbClr val="FAFCF9"/>
              </a:clrFrom>
              <a:clrTo>
                <a:srgbClr val="FAFCF9">
                  <a:alpha val="0"/>
                </a:srgbClr>
              </a:clrTo>
            </a:clrChange>
            <a:extLst>
              <a:ext uri="{28A0092B-C50C-407E-A947-70E740481C1C}">
                <a14:useLocalDpi xmlns:a14="http://schemas.microsoft.com/office/drawing/2010/main" val="0"/>
              </a:ext>
            </a:extLst>
          </a:blip>
          <a:stretch>
            <a:fillRect/>
          </a:stretch>
        </p:blipFill>
        <p:spPr>
          <a:xfrm rot="14792723">
            <a:off x="2161414" y="-329074"/>
            <a:ext cx="3270116" cy="6858000"/>
          </a:xfrm>
          <a:prstGeom prst="snip2DiagRect">
            <a:avLst>
              <a:gd name="adj1" fmla="val 0"/>
              <a:gd name="adj2" fmla="val 29265"/>
            </a:avLst>
          </a:prstGeom>
        </p:spPr>
      </p:pic>
    </p:spTree>
    <p:extLst>
      <p:ext uri="{BB962C8B-B14F-4D97-AF65-F5344CB8AC3E}">
        <p14:creationId xmlns:p14="http://schemas.microsoft.com/office/powerpoint/2010/main" val="1513629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02E30-6C86-0DC0-D6BD-3ED43413B1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BBC681-2E91-540C-3867-311FEC13442C}"/>
              </a:ext>
            </a:extLst>
          </p:cNvPr>
          <p:cNvSpPr>
            <a:spLocks noGrp="1"/>
          </p:cNvSpPr>
          <p:nvPr>
            <p:ph type="sldNum" sz="quarter" idx="12"/>
          </p:nvPr>
        </p:nvSpPr>
        <p:spPr/>
        <p:txBody>
          <a:bodyPr/>
          <a:lstStyle/>
          <a:p>
            <a:fld id="{B6F15528-21DE-4FAA-801E-634DDDAF4B2B}" type="slidenum">
              <a:rPr lang="en-AU" noProof="0" smtClean="0"/>
              <a:pPr/>
              <a:t>40</a:t>
            </a:fld>
            <a:endParaRPr lang="en-AU" noProof="0"/>
          </a:p>
        </p:txBody>
      </p:sp>
      <p:sp>
        <p:nvSpPr>
          <p:cNvPr id="3" name="Text Placeholder 2">
            <a:extLst>
              <a:ext uri="{FF2B5EF4-FFF2-40B4-BE49-F238E27FC236}">
                <a16:creationId xmlns:a16="http://schemas.microsoft.com/office/drawing/2014/main" id="{8B373548-9C06-829F-7109-A54B7AEC84DF}"/>
              </a:ext>
            </a:extLst>
          </p:cNvPr>
          <p:cNvSpPr>
            <a:spLocks noGrp="1"/>
          </p:cNvSpPr>
          <p:nvPr>
            <p:ph type="body" sz="quarter" idx="13"/>
          </p:nvPr>
        </p:nvSpPr>
        <p:spPr/>
        <p:txBody>
          <a:bodyPr/>
          <a:lstStyle/>
          <a:p>
            <a:r>
              <a:rPr lang="en-AU" noProof="0"/>
              <a:t>Motor</a:t>
            </a:r>
          </a:p>
        </p:txBody>
      </p:sp>
      <p:pic>
        <p:nvPicPr>
          <p:cNvPr id="6" name="Picture 5" descr="A small blue device with wires&#10;&#10;AI-generated content may be incorrect.">
            <a:extLst>
              <a:ext uri="{FF2B5EF4-FFF2-40B4-BE49-F238E27FC236}">
                <a16:creationId xmlns:a16="http://schemas.microsoft.com/office/drawing/2014/main" id="{28ABA019-3023-4C81-A72C-06E020C8710B}"/>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7471" y="4209483"/>
            <a:ext cx="3482481" cy="2317433"/>
          </a:xfrm>
          <a:prstGeom prst="rect">
            <a:avLst/>
          </a:prstGeom>
        </p:spPr>
      </p:pic>
      <p:pic>
        <p:nvPicPr>
          <p:cNvPr id="7" name="Picture 6" descr="A purple object on a white surface&#10;&#10;AI-generated content may be incorrect.">
            <a:extLst>
              <a:ext uri="{FF2B5EF4-FFF2-40B4-BE49-F238E27FC236}">
                <a16:creationId xmlns:a16="http://schemas.microsoft.com/office/drawing/2014/main" id="{1AF7DB35-1064-834A-051B-3ACD4CDC6BA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29613" b="69932" l="14489" r="77011">
                        <a14:foregroundMark x1="35197" y1="57783" x2="56246" y2="60896"/>
                        <a14:foregroundMark x1="37536" y1="44039" x2="61323" y2="44191"/>
                        <a14:foregroundMark x1="36509" y1="40395" x2="53451" y2="40395"/>
                        <a14:foregroundMark x1="26298" y1="29916" x2="30861" y2="29613"/>
                        <a14:foregroundMark x1="14546" y1="43660" x2="14661" y2="40926"/>
                        <a14:foregroundMark x1="73873" y1="41913" x2="77011" y2="44723"/>
                        <a14:backgroundMark x1="50884" y1="54290" x2="47576" y2="54290"/>
                        <a14:backgroundMark x1="41700" y1="42293" x2="44324" y2="42141"/>
                        <a14:backgroundMark x1="38448" y1="41913" x2="48260" y2="41762"/>
                        <a14:backgroundMark x1="56760" y1="65148" x2="56988" y2="67578"/>
                        <a14:backgroundMark x1="73588" y1="55733" x2="74501" y2="53455"/>
                        <a14:backgroundMark x1="71763" y1="48064" x2="71763" y2="46849"/>
                        <a14:backgroundMark x1="68910" y1="49127" x2="68910" y2="47532"/>
                        <a14:backgroundMark x1="70451" y1="37054" x2="72961" y2="37282"/>
                        <a14:backgroundMark x1="52824" y1="54290" x2="52196" y2="54290"/>
                        <a14:backgroundMark x1="52424" y1="56036" x2="52539" y2="53075"/>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12274" t="27118" r="21051" b="25257"/>
          <a:stretch>
            <a:fillRect/>
          </a:stretch>
        </p:blipFill>
        <p:spPr>
          <a:xfrm rot="5400000">
            <a:off x="6035455" y="2920974"/>
            <a:ext cx="4862112" cy="2604657"/>
          </a:xfrm>
          <a:prstGeom prst="rect">
            <a:avLst/>
          </a:prstGeom>
        </p:spPr>
      </p:pic>
      <p:pic>
        <p:nvPicPr>
          <p:cNvPr id="9" name="Picture 8" descr="A green and blue device with wires&#10;&#10;AI-generated content may be incorrect.">
            <a:extLst>
              <a:ext uri="{FF2B5EF4-FFF2-40B4-BE49-F238E27FC236}">
                <a16:creationId xmlns:a16="http://schemas.microsoft.com/office/drawing/2014/main" id="{D489C2E6-8D30-AA04-A990-22AF8D8275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3926238" y="1724968"/>
            <a:ext cx="2042262" cy="4423326"/>
          </a:xfrm>
          <a:prstGeom prst="rect">
            <a:avLst/>
          </a:prstGeom>
        </p:spPr>
      </p:pic>
      <p:sp>
        <p:nvSpPr>
          <p:cNvPr id="8" name="Text Placeholder 7">
            <a:extLst>
              <a:ext uri="{FF2B5EF4-FFF2-40B4-BE49-F238E27FC236}">
                <a16:creationId xmlns:a16="http://schemas.microsoft.com/office/drawing/2014/main" id="{321119E8-9D7D-559A-6233-BD5EC82C429A}"/>
              </a:ext>
            </a:extLst>
          </p:cNvPr>
          <p:cNvSpPr>
            <a:spLocks noGrp="1"/>
          </p:cNvSpPr>
          <p:nvPr>
            <p:ph type="body" sz="quarter" idx="14"/>
          </p:nvPr>
        </p:nvSpPr>
        <p:spPr>
          <a:xfrm>
            <a:off x="717996" y="1180848"/>
            <a:ext cx="8254554" cy="3562350"/>
          </a:xfrm>
        </p:spPr>
        <p:txBody>
          <a:bodyPr/>
          <a:lstStyle/>
          <a:p>
            <a:r>
              <a:rPr lang="en-AU" sz="2800" noProof="0"/>
              <a:t>makes the robot move</a:t>
            </a:r>
          </a:p>
          <a:p>
            <a:pPr marL="0" indent="0">
              <a:buNone/>
            </a:pPr>
            <a:endParaRPr lang="en-AU" sz="2800" noProof="0"/>
          </a:p>
          <a:p>
            <a:pPr marL="0" indent="0">
              <a:buNone/>
            </a:pPr>
            <a:r>
              <a:rPr lang="en-AU" sz="2800" noProof="0"/>
              <a:t>How does it do that in the Blossom robot?</a:t>
            </a:r>
          </a:p>
        </p:txBody>
      </p:sp>
      <p:sp>
        <p:nvSpPr>
          <p:cNvPr id="11" name="TextBox 10">
            <a:extLst>
              <a:ext uri="{FF2B5EF4-FFF2-40B4-BE49-F238E27FC236}">
                <a16:creationId xmlns:a16="http://schemas.microsoft.com/office/drawing/2014/main" id="{F8E9315F-46B2-E7D2-24B3-7BEBC59D56C9}"/>
              </a:ext>
            </a:extLst>
          </p:cNvPr>
          <p:cNvSpPr txBox="1"/>
          <p:nvPr/>
        </p:nvSpPr>
        <p:spPr>
          <a:xfrm>
            <a:off x="2068711" y="6308764"/>
            <a:ext cx="1876449" cy="369332"/>
          </a:xfrm>
          <a:prstGeom prst="rect">
            <a:avLst/>
          </a:prstGeom>
          <a:noFill/>
        </p:spPr>
        <p:txBody>
          <a:bodyPr wrap="square">
            <a:spAutoFit/>
          </a:bodyPr>
          <a:lstStyle/>
          <a:p>
            <a:r>
              <a:rPr lang="en-AU" sz="1800" noProof="0">
                <a:ln w="0"/>
                <a:solidFill>
                  <a:srgbClr val="233A17"/>
                </a:solidFill>
                <a:latin typeface="Berlin Sans FB Demi" panose="020E0802020502020306" pitchFamily="34" charset="0"/>
              </a:rPr>
              <a:t>out of the box</a:t>
            </a:r>
          </a:p>
        </p:txBody>
      </p:sp>
      <p:sp>
        <p:nvSpPr>
          <p:cNvPr id="12" name="TextBox 11">
            <a:extLst>
              <a:ext uri="{FF2B5EF4-FFF2-40B4-BE49-F238E27FC236}">
                <a16:creationId xmlns:a16="http://schemas.microsoft.com/office/drawing/2014/main" id="{F30C9CA0-C5A9-6D86-07D8-37F390E6A1E9}"/>
              </a:ext>
            </a:extLst>
          </p:cNvPr>
          <p:cNvSpPr txBox="1"/>
          <p:nvPr/>
        </p:nvSpPr>
        <p:spPr>
          <a:xfrm>
            <a:off x="4298787" y="4375786"/>
            <a:ext cx="1512665" cy="646331"/>
          </a:xfrm>
          <a:prstGeom prst="rect">
            <a:avLst/>
          </a:prstGeom>
          <a:noFill/>
        </p:spPr>
        <p:txBody>
          <a:bodyPr wrap="square">
            <a:spAutoFit/>
          </a:bodyPr>
          <a:lstStyle/>
          <a:p>
            <a:pPr algn="ctr"/>
            <a:r>
              <a:rPr lang="en-AU" sz="1800" noProof="0">
                <a:ln w="0"/>
                <a:solidFill>
                  <a:srgbClr val="233A17"/>
                </a:solidFill>
                <a:latin typeface="Berlin Sans FB Demi" panose="020E0802020502020306" pitchFamily="34" charset="0"/>
              </a:rPr>
              <a:t>in the Blossom kit</a:t>
            </a:r>
          </a:p>
        </p:txBody>
      </p:sp>
      <p:sp>
        <p:nvSpPr>
          <p:cNvPr id="13" name="Arrow: Down 12">
            <a:extLst>
              <a:ext uri="{FF2B5EF4-FFF2-40B4-BE49-F238E27FC236}">
                <a16:creationId xmlns:a16="http://schemas.microsoft.com/office/drawing/2014/main" id="{E2C16E4B-5448-35B4-210E-5A6B94F519AF}"/>
              </a:ext>
            </a:extLst>
          </p:cNvPr>
          <p:cNvSpPr/>
          <p:nvPr/>
        </p:nvSpPr>
        <p:spPr>
          <a:xfrm rot="17465249">
            <a:off x="7528602" y="4379186"/>
            <a:ext cx="228600" cy="4762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4" name="Arrow: Down 13">
            <a:extLst>
              <a:ext uri="{FF2B5EF4-FFF2-40B4-BE49-F238E27FC236}">
                <a16:creationId xmlns:a16="http://schemas.microsoft.com/office/drawing/2014/main" id="{FEEB95BC-DD27-6E4E-78CA-27519260A8B0}"/>
              </a:ext>
            </a:extLst>
          </p:cNvPr>
          <p:cNvSpPr/>
          <p:nvPr/>
        </p:nvSpPr>
        <p:spPr>
          <a:xfrm rot="14591413">
            <a:off x="7761683" y="5206720"/>
            <a:ext cx="271988" cy="8877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5" name="Arrow: Down 14">
            <a:extLst>
              <a:ext uri="{FF2B5EF4-FFF2-40B4-BE49-F238E27FC236}">
                <a16:creationId xmlns:a16="http://schemas.microsoft.com/office/drawing/2014/main" id="{34A48B7F-2133-56B4-64C8-A06EE15B7438}"/>
              </a:ext>
            </a:extLst>
          </p:cNvPr>
          <p:cNvSpPr/>
          <p:nvPr/>
        </p:nvSpPr>
        <p:spPr>
          <a:xfrm rot="2413767">
            <a:off x="9283023" y="4462404"/>
            <a:ext cx="299611" cy="47309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6" name="TextBox 15">
            <a:extLst>
              <a:ext uri="{FF2B5EF4-FFF2-40B4-BE49-F238E27FC236}">
                <a16:creationId xmlns:a16="http://schemas.microsoft.com/office/drawing/2014/main" id="{F92C1D90-80C0-6C37-A304-52F5924E7958}"/>
              </a:ext>
            </a:extLst>
          </p:cNvPr>
          <p:cNvSpPr txBox="1"/>
          <p:nvPr/>
        </p:nvSpPr>
        <p:spPr>
          <a:xfrm>
            <a:off x="6270046" y="5972174"/>
            <a:ext cx="1517856" cy="646331"/>
          </a:xfrm>
          <a:prstGeom prst="rect">
            <a:avLst/>
          </a:prstGeom>
          <a:noFill/>
        </p:spPr>
        <p:txBody>
          <a:bodyPr wrap="square">
            <a:spAutoFit/>
          </a:bodyPr>
          <a:lstStyle/>
          <a:p>
            <a:pPr algn="r"/>
            <a:r>
              <a:rPr lang="en-AU" sz="1800" noProof="0">
                <a:ln w="0"/>
                <a:solidFill>
                  <a:srgbClr val="233A17"/>
                </a:solidFill>
                <a:latin typeface="Berlin Sans FB Demi" panose="020E0802020502020306" pitchFamily="34" charset="0"/>
              </a:rPr>
              <a:t>in assembled robot</a:t>
            </a:r>
          </a:p>
        </p:txBody>
      </p:sp>
    </p:spTree>
    <p:extLst>
      <p:ext uri="{BB962C8B-B14F-4D97-AF65-F5344CB8AC3E}">
        <p14:creationId xmlns:p14="http://schemas.microsoft.com/office/powerpoint/2010/main" val="386535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animBg="1"/>
      <p:bldP spid="15" grpId="0" animBg="1"/>
      <p:bldP spid="16" grpId="0"/>
    </p:bldLst>
  </p:timing>
  <p:extLst>
    <p:ext uri="{6950BFC3-D8DA-4A85-94F7-54DA5524770B}">
      <p188:commentRel xmlns:p188="http://schemas.microsoft.com/office/powerpoint/2018/8/main" r:id="rId2"/>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0801F9-F681-C1F1-3FEF-81154AE71765}"/>
              </a:ext>
            </a:extLst>
          </p:cNvPr>
          <p:cNvSpPr>
            <a:spLocks noGrp="1"/>
          </p:cNvSpPr>
          <p:nvPr>
            <p:ph type="sldNum" sz="quarter" idx="12"/>
          </p:nvPr>
        </p:nvSpPr>
        <p:spPr/>
        <p:txBody>
          <a:bodyPr/>
          <a:lstStyle/>
          <a:p>
            <a:fld id="{B6F15528-21DE-4FAA-801E-634DDDAF4B2B}" type="slidenum">
              <a:rPr lang="en-AU" noProof="0" smtClean="0"/>
              <a:pPr/>
              <a:t>41</a:t>
            </a:fld>
            <a:endParaRPr lang="en-AU" noProof="0"/>
          </a:p>
        </p:txBody>
      </p:sp>
      <p:sp>
        <p:nvSpPr>
          <p:cNvPr id="3" name="Text Placeholder 2">
            <a:extLst>
              <a:ext uri="{FF2B5EF4-FFF2-40B4-BE49-F238E27FC236}">
                <a16:creationId xmlns:a16="http://schemas.microsoft.com/office/drawing/2014/main" id="{59ED72F0-821D-C9BE-FE5F-56985059DA56}"/>
              </a:ext>
            </a:extLst>
          </p:cNvPr>
          <p:cNvSpPr>
            <a:spLocks noGrp="1"/>
          </p:cNvSpPr>
          <p:nvPr>
            <p:ph type="body" sz="quarter" idx="13"/>
          </p:nvPr>
        </p:nvSpPr>
        <p:spPr/>
        <p:txBody>
          <a:bodyPr/>
          <a:lstStyle/>
          <a:p>
            <a:r>
              <a:rPr lang="en-AU" noProof="0"/>
              <a:t>Sensors</a:t>
            </a:r>
          </a:p>
        </p:txBody>
      </p:sp>
      <p:sp>
        <p:nvSpPr>
          <p:cNvPr id="4" name="Text Placeholder 3">
            <a:extLst>
              <a:ext uri="{FF2B5EF4-FFF2-40B4-BE49-F238E27FC236}">
                <a16:creationId xmlns:a16="http://schemas.microsoft.com/office/drawing/2014/main" id="{2AD76D2D-AD2B-FBEF-36E7-90AB1A38723D}"/>
              </a:ext>
            </a:extLst>
          </p:cNvPr>
          <p:cNvSpPr>
            <a:spLocks noGrp="1"/>
          </p:cNvSpPr>
          <p:nvPr>
            <p:ph type="body" sz="quarter" idx="14"/>
          </p:nvPr>
        </p:nvSpPr>
        <p:spPr>
          <a:xfrm>
            <a:off x="489396" y="1513395"/>
            <a:ext cx="9279444" cy="4772512"/>
          </a:xfrm>
        </p:spPr>
        <p:txBody>
          <a:bodyPr/>
          <a:lstStyle/>
          <a:p>
            <a:pPr marL="0" indent="0">
              <a:buNone/>
            </a:pPr>
            <a:r>
              <a:rPr lang="en-AU" b="1" noProof="0"/>
              <a:t>Instruction Note:</a:t>
            </a:r>
          </a:p>
          <a:p>
            <a:r>
              <a:rPr lang="en-AU" noProof="0"/>
              <a:t>There will be a larger focus on sensors in lesson 2, the following slide will only give a brief overview.</a:t>
            </a:r>
          </a:p>
          <a:p>
            <a:pPr marL="0" indent="0">
              <a:buNone/>
            </a:pPr>
            <a:endParaRPr lang="en-AU" sz="1050" noProof="0"/>
          </a:p>
          <a:p>
            <a:pPr marL="0" indent="0">
              <a:buNone/>
            </a:pPr>
            <a:r>
              <a:rPr lang="en-AU" b="1"/>
              <a:t>Example Script:</a:t>
            </a:r>
          </a:p>
          <a:p>
            <a:r>
              <a:rPr lang="en-AU" i="1" noProof="0"/>
              <a:t>“Sensors are the parts of machines (including robots) that tell them what is happening around them. </a:t>
            </a:r>
          </a:p>
          <a:p>
            <a:r>
              <a:rPr lang="en-AU" i="1" noProof="0"/>
              <a:t>There are many different types of sensors that can give a robot different information about their environment.</a:t>
            </a:r>
          </a:p>
          <a:p>
            <a:r>
              <a:rPr lang="en-AU" i="1" noProof="0"/>
              <a:t>Buttons or switches are the simplest types of sensor. A keyboard on a </a:t>
            </a:r>
            <a:r>
              <a:rPr lang="en-AU" i="1"/>
              <a:t>PC </a:t>
            </a:r>
            <a:r>
              <a:rPr lang="en-AU" i="1" noProof="0"/>
              <a:t>is also a sensor.”</a:t>
            </a:r>
          </a:p>
        </p:txBody>
      </p:sp>
    </p:spTree>
    <p:extLst>
      <p:ext uri="{BB962C8B-B14F-4D97-AF65-F5344CB8AC3E}">
        <p14:creationId xmlns:p14="http://schemas.microsoft.com/office/powerpoint/2010/main" val="549017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887365-D05D-6062-FC23-0ACDE260953E}"/>
              </a:ext>
            </a:extLst>
          </p:cNvPr>
          <p:cNvSpPr>
            <a:spLocks noGrp="1"/>
          </p:cNvSpPr>
          <p:nvPr>
            <p:ph type="sldNum" sz="quarter" idx="12"/>
          </p:nvPr>
        </p:nvSpPr>
        <p:spPr/>
        <p:txBody>
          <a:bodyPr/>
          <a:lstStyle/>
          <a:p>
            <a:fld id="{B6F15528-21DE-4FAA-801E-634DDDAF4B2B}" type="slidenum">
              <a:rPr lang="en-AU" noProof="0" smtClean="0"/>
              <a:pPr/>
              <a:t>42</a:t>
            </a:fld>
            <a:endParaRPr lang="en-AU" noProof="0"/>
          </a:p>
        </p:txBody>
      </p:sp>
      <p:sp>
        <p:nvSpPr>
          <p:cNvPr id="4" name="Text Placeholder 3">
            <a:extLst>
              <a:ext uri="{FF2B5EF4-FFF2-40B4-BE49-F238E27FC236}">
                <a16:creationId xmlns:a16="http://schemas.microsoft.com/office/drawing/2014/main" id="{78781C55-B20D-16BC-EAE8-89F3E07E713E}"/>
              </a:ext>
            </a:extLst>
          </p:cNvPr>
          <p:cNvSpPr>
            <a:spLocks noGrp="1"/>
          </p:cNvSpPr>
          <p:nvPr>
            <p:ph type="body" sz="quarter" idx="14"/>
          </p:nvPr>
        </p:nvSpPr>
        <p:spPr>
          <a:xfrm>
            <a:off x="4872860" y="4026326"/>
            <a:ext cx="3630118" cy="746992"/>
          </a:xfrm>
        </p:spPr>
        <p:txBody>
          <a:bodyPr/>
          <a:lstStyle/>
          <a:p>
            <a:pPr marL="0" indent="0" algn="ctr">
              <a:buNone/>
            </a:pPr>
            <a:r>
              <a:rPr lang="en-AU" noProof="0"/>
              <a:t>Find this piece (1x)</a:t>
            </a:r>
          </a:p>
          <a:p>
            <a:pPr marL="0" indent="0" algn="ctr">
              <a:buNone/>
            </a:pPr>
            <a:endParaRPr lang="en-AU" noProof="0"/>
          </a:p>
        </p:txBody>
      </p:sp>
      <p:sp>
        <p:nvSpPr>
          <p:cNvPr id="5" name="Text Placeholder 3">
            <a:extLst>
              <a:ext uri="{FF2B5EF4-FFF2-40B4-BE49-F238E27FC236}">
                <a16:creationId xmlns:a16="http://schemas.microsoft.com/office/drawing/2014/main" id="{223709EC-3CBD-795B-3E7E-641277CECFA4}"/>
              </a:ext>
            </a:extLst>
          </p:cNvPr>
          <p:cNvSpPr txBox="1">
            <a:spLocks/>
          </p:cNvSpPr>
          <p:nvPr/>
        </p:nvSpPr>
        <p:spPr>
          <a:xfrm>
            <a:off x="2540990" y="5411575"/>
            <a:ext cx="5383908" cy="8001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4000" noProof="0"/>
              <a:t>What could it be for?</a:t>
            </a:r>
          </a:p>
        </p:txBody>
      </p:sp>
      <p:pic>
        <p:nvPicPr>
          <p:cNvPr id="9" name="Picture 8">
            <a:extLst>
              <a:ext uri="{FF2B5EF4-FFF2-40B4-BE49-F238E27FC236}">
                <a16:creationId xmlns:a16="http://schemas.microsoft.com/office/drawing/2014/main" id="{6846B607-5AA1-BC57-D498-2B3D84A0F2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4114">
            <a:off x="1478167" y="1358441"/>
            <a:ext cx="5500790" cy="3107947"/>
          </a:xfrm>
          <a:prstGeom prst="rect">
            <a:avLst/>
          </a:prstGeom>
        </p:spPr>
      </p:pic>
    </p:spTree>
    <p:extLst>
      <p:ext uri="{BB962C8B-B14F-4D97-AF65-F5344CB8AC3E}">
        <p14:creationId xmlns:p14="http://schemas.microsoft.com/office/powerpoint/2010/main" val="927111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1FE7-31B2-50AD-BBB7-DF5F449E96C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ADBA5E-EF5F-4427-553B-934DA066513C}"/>
              </a:ext>
            </a:extLst>
          </p:cNvPr>
          <p:cNvSpPr>
            <a:spLocks noGrp="1"/>
          </p:cNvSpPr>
          <p:nvPr>
            <p:ph type="sldNum" sz="quarter" idx="12"/>
          </p:nvPr>
        </p:nvSpPr>
        <p:spPr/>
        <p:txBody>
          <a:bodyPr/>
          <a:lstStyle/>
          <a:p>
            <a:fld id="{B6F15528-21DE-4FAA-801E-634DDDAF4B2B}" type="slidenum">
              <a:rPr lang="en-AU" noProof="0" smtClean="0"/>
              <a:pPr/>
              <a:t>43</a:t>
            </a:fld>
            <a:endParaRPr lang="en-AU" noProof="0"/>
          </a:p>
        </p:txBody>
      </p:sp>
      <p:sp>
        <p:nvSpPr>
          <p:cNvPr id="3" name="Text Placeholder 2">
            <a:extLst>
              <a:ext uri="{FF2B5EF4-FFF2-40B4-BE49-F238E27FC236}">
                <a16:creationId xmlns:a16="http://schemas.microsoft.com/office/drawing/2014/main" id="{7B597408-BF2C-47E1-4ABC-29F1F9F24519}"/>
              </a:ext>
            </a:extLst>
          </p:cNvPr>
          <p:cNvSpPr>
            <a:spLocks noGrp="1"/>
          </p:cNvSpPr>
          <p:nvPr>
            <p:ph type="body" sz="quarter" idx="13"/>
          </p:nvPr>
        </p:nvSpPr>
        <p:spPr/>
        <p:txBody>
          <a:bodyPr/>
          <a:lstStyle/>
          <a:p>
            <a:r>
              <a:rPr lang="en-AU" noProof="0"/>
              <a:t>Sensors</a:t>
            </a:r>
          </a:p>
        </p:txBody>
      </p:sp>
      <p:sp>
        <p:nvSpPr>
          <p:cNvPr id="4" name="Text Placeholder 3">
            <a:extLst>
              <a:ext uri="{FF2B5EF4-FFF2-40B4-BE49-F238E27FC236}">
                <a16:creationId xmlns:a16="http://schemas.microsoft.com/office/drawing/2014/main" id="{43AFC808-A5C2-36C8-639B-2977984A9BEE}"/>
              </a:ext>
            </a:extLst>
          </p:cNvPr>
          <p:cNvSpPr>
            <a:spLocks noGrp="1"/>
          </p:cNvSpPr>
          <p:nvPr>
            <p:ph type="body" sz="quarter" idx="14"/>
          </p:nvPr>
        </p:nvSpPr>
        <p:spPr>
          <a:xfrm>
            <a:off x="489396" y="1421582"/>
            <a:ext cx="9279444" cy="5436418"/>
          </a:xfrm>
        </p:spPr>
        <p:txBody>
          <a:bodyPr/>
          <a:lstStyle/>
          <a:p>
            <a:r>
              <a:rPr lang="en-AU" noProof="0" dirty="0"/>
              <a:t> sensors are an ‘input’ device that can tell a robot what is happening around it </a:t>
            </a:r>
          </a:p>
          <a:p>
            <a:endParaRPr lang="en-AU" noProof="0" dirty="0"/>
          </a:p>
          <a:p>
            <a:pPr marL="0" indent="0">
              <a:buNone/>
            </a:pPr>
            <a:endParaRPr lang="en-AU" noProof="0" dirty="0"/>
          </a:p>
          <a:p>
            <a:pPr marL="0" indent="0">
              <a:buNone/>
            </a:pPr>
            <a:endParaRPr lang="en-AU" sz="1800" noProof="0" dirty="0"/>
          </a:p>
          <a:p>
            <a:pPr marL="0" indent="0">
              <a:buNone/>
            </a:pPr>
            <a:endParaRPr lang="en-AU" noProof="0" dirty="0"/>
          </a:p>
          <a:p>
            <a:pPr marL="0" indent="0">
              <a:buNone/>
            </a:pPr>
            <a:endParaRPr lang="en-AU" noProof="0" dirty="0"/>
          </a:p>
          <a:p>
            <a:pPr marL="0" indent="0">
              <a:buNone/>
            </a:pPr>
            <a:endParaRPr lang="en-AU" noProof="0" dirty="0"/>
          </a:p>
          <a:p>
            <a:pPr marL="0" indent="0">
              <a:buNone/>
            </a:pPr>
            <a:r>
              <a:rPr lang="en-AU" noProof="0" dirty="0"/>
              <a:t>     buttons                microphone                 ultrasonic sensor</a:t>
            </a:r>
            <a:r>
              <a:rPr lang="en-AU" sz="2400" noProof="0" dirty="0"/>
              <a:t>				  	               </a:t>
            </a:r>
            <a:r>
              <a:rPr lang="en-AU" sz="2000" noProof="0" dirty="0"/>
              <a:t>captures sound</a:t>
            </a:r>
            <a:r>
              <a:rPr lang="en-AU" sz="2400" noProof="0" dirty="0"/>
              <a:t>			  	     </a:t>
            </a:r>
            <a:r>
              <a:rPr lang="en-AU" sz="2000" noProof="0" dirty="0"/>
              <a:t>measures distance</a:t>
            </a:r>
            <a:endParaRPr lang="en-AU" noProof="0" dirty="0"/>
          </a:p>
        </p:txBody>
      </p:sp>
      <p:pic>
        <p:nvPicPr>
          <p:cNvPr id="9" name="Picture 8">
            <a:extLst>
              <a:ext uri="{FF2B5EF4-FFF2-40B4-BE49-F238E27FC236}">
                <a16:creationId xmlns:a16="http://schemas.microsoft.com/office/drawing/2014/main" id="{DC576C77-FBDA-2168-05A7-10DA7B80CD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4114">
            <a:off x="6278480" y="3396989"/>
            <a:ext cx="2892063" cy="1634016"/>
          </a:xfrm>
          <a:prstGeom prst="rect">
            <a:avLst/>
          </a:prstGeom>
        </p:spPr>
      </p:pic>
      <p:pic>
        <p:nvPicPr>
          <p:cNvPr id="12" name="Picture 11">
            <a:extLst>
              <a:ext uri="{FF2B5EF4-FFF2-40B4-BE49-F238E27FC236}">
                <a16:creationId xmlns:a16="http://schemas.microsoft.com/office/drawing/2014/main" id="{0B07EEE9-3A6C-C497-BCE3-3509F25C1C4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22230" y="2945212"/>
            <a:ext cx="2157953" cy="2157953"/>
          </a:xfrm>
          <a:prstGeom prst="rect">
            <a:avLst/>
          </a:prstGeom>
        </p:spPr>
      </p:pic>
      <p:pic>
        <p:nvPicPr>
          <p:cNvPr id="16" name="Picture 15">
            <a:extLst>
              <a:ext uri="{FF2B5EF4-FFF2-40B4-BE49-F238E27FC236}">
                <a16:creationId xmlns:a16="http://schemas.microsoft.com/office/drawing/2014/main" id="{A32C672C-2BB2-B025-3B5B-2258A1F19BB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500" b="99200" l="1934" r="96271">
                        <a14:foregroundMark x1="9530" y1="41900" x2="18923" y2="35600"/>
                        <a14:foregroundMark x1="18923" y1="35600" x2="41989" y2="12000"/>
                        <a14:foregroundMark x1="41989" y1="12000" x2="58149" y2="6600"/>
                        <a14:foregroundMark x1="58149" y1="6600" x2="72238" y2="14600"/>
                        <a14:foregroundMark x1="72238" y1="14600" x2="66575" y2="28200"/>
                        <a14:foregroundMark x1="66575" y1="28200" x2="51657" y2="22800"/>
                        <a14:foregroundMark x1="51657" y1="22800" x2="71823" y2="8500"/>
                        <a14:foregroundMark x1="71823" y1="8500" x2="83149" y2="26800"/>
                        <a14:foregroundMark x1="83149" y1="26800" x2="69475" y2="54200"/>
                        <a14:foregroundMark x1="69475" y1="54200" x2="76934" y2="62400"/>
                        <a14:foregroundMark x1="76934" y1="62400" x2="82873" y2="79900"/>
                        <a14:foregroundMark x1="82873" y1="79900" x2="56906" y2="94700"/>
                        <a14:foregroundMark x1="56906" y1="94700" x2="18232" y2="90300"/>
                        <a14:foregroundMark x1="18232" y1="90300" x2="11188" y2="73000"/>
                        <a14:foregroundMark x1="11188" y1="73000" x2="23619" y2="56500"/>
                        <a14:foregroundMark x1="23619" y1="56500" x2="27901" y2="54800"/>
                        <a14:foregroundMark x1="9116" y1="67200" x2="10359" y2="75600"/>
                        <a14:foregroundMark x1="10359" y1="75600" x2="38260" y2="90100"/>
                        <a14:foregroundMark x1="38260" y1="90100" x2="69890" y2="94400"/>
                        <a14:foregroundMark x1="69890" y1="94400" x2="83564" y2="83400"/>
                        <a14:foregroundMark x1="83564" y1="83400" x2="94613" y2="64600"/>
                        <a14:foregroundMark x1="94613" y1="67500" x2="96271" y2="75200"/>
                        <a14:foregroundMark x1="65470" y1="95500" x2="45442" y2="96400"/>
                        <a14:foregroundMark x1="45442" y1="96400" x2="20580" y2="88800"/>
                        <a14:foregroundMark x1="20580" y1="88800" x2="9392" y2="75400"/>
                        <a14:foregroundMark x1="9392" y1="75400" x2="7459" y2="65700"/>
                        <a14:foregroundMark x1="9530" y1="81200" x2="15331" y2="88000"/>
                        <a14:foregroundMark x1="25414" y1="94000" x2="55387" y2="96600"/>
                        <a14:foregroundMark x1="9945" y1="83800" x2="12293" y2="85800"/>
                        <a14:foregroundMark x1="76934" y1="12800" x2="55525" y2="7200"/>
                        <a14:foregroundMark x1="55525" y1="7200" x2="49171" y2="13800"/>
                        <a14:foregroundMark x1="49171" y1="13800" x2="65884" y2="12900"/>
                        <a14:foregroundMark x1="65884" y1="12900" x2="82182" y2="17000"/>
                        <a14:foregroundMark x1="82182" y1="17000" x2="70994" y2="25400"/>
                        <a14:foregroundMark x1="70994" y1="25400" x2="51519" y2="26600"/>
                        <a14:foregroundMark x1="51519" y1="26600" x2="57320" y2="32700"/>
                        <a14:foregroundMark x1="57320" y1="32700" x2="70856" y2="30600"/>
                        <a14:foregroundMark x1="70856" y1="30600" x2="77486" y2="24300"/>
                        <a14:foregroundMark x1="77486" y1="24300" x2="77901" y2="23400"/>
                        <a14:foregroundMark x1="1934" y1="40100" x2="5387" y2="38600"/>
                        <a14:foregroundMark x1="58149" y1="1500" x2="70304" y2="2900"/>
                        <a14:foregroundMark x1="8425" y1="81100" x2="22376" y2="89300"/>
                        <a14:foregroundMark x1="22376" y1="89300" x2="50276" y2="99200"/>
                        <a14:backgroundMark x1="18094" y1="97200" x2="9807" y2="92900"/>
                        <a14:backgroundMark x1="9807" y1="92900" x2="3867" y2="83400"/>
                        <a14:backgroundMark x1="3867" y1="83400" x2="3453" y2="81500"/>
                        <a14:backgroundMark x1="32735" y1="99700" x2="37017" y2="99700"/>
                        <a14:backgroundMark x1="45986" y1="99500" x2="37569" y2="99500"/>
                        <a14:backgroundMark x1="62845" y1="99500" x2="49905" y2="99500"/>
                      </a14:backgroundRemoval>
                    </a14:imgEffect>
                  </a14:imgLayer>
                </a14:imgProps>
              </a:ext>
              <a:ext uri="{28A0092B-C50C-407E-A947-70E740481C1C}">
                <a14:useLocalDpi xmlns:a14="http://schemas.microsoft.com/office/drawing/2010/main" val="0"/>
              </a:ext>
            </a:extLst>
          </a:blip>
          <a:stretch>
            <a:fillRect/>
          </a:stretch>
        </p:blipFill>
        <p:spPr>
          <a:xfrm>
            <a:off x="695949" y="2832402"/>
            <a:ext cx="1725706" cy="2383572"/>
          </a:xfrm>
          <a:prstGeom prst="rect">
            <a:avLst/>
          </a:prstGeom>
        </p:spPr>
      </p:pic>
    </p:spTree>
    <p:extLst>
      <p:ext uri="{BB962C8B-B14F-4D97-AF65-F5344CB8AC3E}">
        <p14:creationId xmlns:p14="http://schemas.microsoft.com/office/powerpoint/2010/main" val="2854310915"/>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517878-E2F1-66BF-0E04-28E3E4644A6A}"/>
              </a:ext>
            </a:extLst>
          </p:cNvPr>
          <p:cNvSpPr>
            <a:spLocks noGrp="1"/>
          </p:cNvSpPr>
          <p:nvPr>
            <p:ph type="sldNum" sz="quarter" idx="12"/>
          </p:nvPr>
        </p:nvSpPr>
        <p:spPr/>
        <p:txBody>
          <a:bodyPr/>
          <a:lstStyle/>
          <a:p>
            <a:fld id="{B6F15528-21DE-4FAA-801E-634DDDAF4B2B}" type="slidenum">
              <a:rPr lang="en-AU" noProof="0" smtClean="0"/>
              <a:pPr/>
              <a:t>44</a:t>
            </a:fld>
            <a:endParaRPr lang="en-AU" noProof="0"/>
          </a:p>
        </p:txBody>
      </p:sp>
      <p:sp>
        <p:nvSpPr>
          <p:cNvPr id="3" name="Text Placeholder 2">
            <a:extLst>
              <a:ext uri="{FF2B5EF4-FFF2-40B4-BE49-F238E27FC236}">
                <a16:creationId xmlns:a16="http://schemas.microsoft.com/office/drawing/2014/main" id="{13C1C37D-9A5A-A9DF-BA4C-74C74977A561}"/>
              </a:ext>
            </a:extLst>
          </p:cNvPr>
          <p:cNvSpPr>
            <a:spLocks noGrp="1"/>
          </p:cNvSpPr>
          <p:nvPr>
            <p:ph type="body" sz="quarter" idx="13"/>
          </p:nvPr>
        </p:nvSpPr>
        <p:spPr>
          <a:xfrm>
            <a:off x="489396" y="663266"/>
            <a:ext cx="5656880" cy="952500"/>
          </a:xfrm>
        </p:spPr>
        <p:txBody>
          <a:bodyPr/>
          <a:lstStyle/>
          <a:p>
            <a:r>
              <a:rPr lang="en-AU" noProof="0"/>
              <a:t>Raspberry Pi Zero 2W (Blossom’s computer)</a:t>
            </a:r>
          </a:p>
        </p:txBody>
      </p:sp>
      <p:sp>
        <p:nvSpPr>
          <p:cNvPr id="4" name="Text Placeholder 3">
            <a:extLst>
              <a:ext uri="{FF2B5EF4-FFF2-40B4-BE49-F238E27FC236}">
                <a16:creationId xmlns:a16="http://schemas.microsoft.com/office/drawing/2014/main" id="{0FDC1CA7-A3AA-0621-9BDC-58DB88CAE0CE}"/>
              </a:ext>
            </a:extLst>
          </p:cNvPr>
          <p:cNvSpPr>
            <a:spLocks noGrp="1"/>
          </p:cNvSpPr>
          <p:nvPr>
            <p:ph type="body" sz="quarter" idx="14"/>
          </p:nvPr>
        </p:nvSpPr>
        <p:spPr>
          <a:xfrm>
            <a:off x="489396" y="1887680"/>
            <a:ext cx="9022249" cy="3562350"/>
          </a:xfrm>
        </p:spPr>
        <p:txBody>
          <a:bodyPr/>
          <a:lstStyle/>
          <a:p>
            <a:r>
              <a:rPr lang="en-AU" noProof="0"/>
              <a:t>While most computers come with a display to show user what is happening inside, some don’t (like the Raspberry Pi, but it can be connected to a monitor and be used like any other computer, e.g. browsing internet)</a:t>
            </a:r>
          </a:p>
          <a:p>
            <a:r>
              <a:rPr lang="en-AU" noProof="0"/>
              <a:t>These so called Pi’s are simple </a:t>
            </a:r>
            <a:br>
              <a:rPr lang="en-AU" noProof="0"/>
            </a:br>
            <a:r>
              <a:rPr lang="en-AU" noProof="0"/>
              <a:t>computers with less </a:t>
            </a:r>
            <a:br>
              <a:rPr lang="en-AU" noProof="0"/>
            </a:br>
            <a:r>
              <a:rPr lang="en-AU" noProof="0"/>
              <a:t>computing power but are</a:t>
            </a:r>
            <a:br>
              <a:rPr lang="en-AU" noProof="0"/>
            </a:br>
            <a:r>
              <a:rPr lang="en-AU" noProof="0"/>
              <a:t>still capable of many </a:t>
            </a:r>
            <a:br>
              <a:rPr lang="en-AU" noProof="0"/>
            </a:br>
            <a:r>
              <a:rPr lang="en-AU" noProof="0"/>
              <a:t>tasks a standard PC </a:t>
            </a:r>
            <a:br>
              <a:rPr lang="en-AU" noProof="0"/>
            </a:br>
            <a:r>
              <a:rPr lang="en-AU" noProof="0"/>
              <a:t>can perform.</a:t>
            </a:r>
          </a:p>
        </p:txBody>
      </p:sp>
      <p:pic>
        <p:nvPicPr>
          <p:cNvPr id="10" name="Picture 9">
            <a:extLst>
              <a:ext uri="{FF2B5EF4-FFF2-40B4-BE49-F238E27FC236}">
                <a16:creationId xmlns:a16="http://schemas.microsoft.com/office/drawing/2014/main" id="{BDDC05D8-A4F8-6DDA-783C-5610857EB0BD}"/>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3285" t="14759" r="16671" b="16981"/>
          <a:stretch>
            <a:fillRect/>
          </a:stretch>
        </p:blipFill>
        <p:spPr>
          <a:xfrm>
            <a:off x="4744954" y="3582607"/>
            <a:ext cx="5023886" cy="3275393"/>
          </a:xfrm>
          <a:prstGeom prst="rect">
            <a:avLst/>
          </a:prstGeom>
        </p:spPr>
      </p:pic>
    </p:spTree>
    <p:extLst>
      <p:ext uri="{BB962C8B-B14F-4D97-AF65-F5344CB8AC3E}">
        <p14:creationId xmlns:p14="http://schemas.microsoft.com/office/powerpoint/2010/main" val="36592364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70A60F-FA48-EAC9-A037-81B02D4906E0}"/>
              </a:ext>
            </a:extLst>
          </p:cNvPr>
          <p:cNvSpPr>
            <a:spLocks noGrp="1"/>
          </p:cNvSpPr>
          <p:nvPr>
            <p:ph type="sldNum" sz="quarter" idx="12"/>
          </p:nvPr>
        </p:nvSpPr>
        <p:spPr/>
        <p:txBody>
          <a:bodyPr/>
          <a:lstStyle/>
          <a:p>
            <a:fld id="{B6F15528-21DE-4FAA-801E-634DDDAF4B2B}" type="slidenum">
              <a:rPr lang="en-AU" noProof="0" smtClean="0"/>
              <a:pPr/>
              <a:t>45</a:t>
            </a:fld>
            <a:endParaRPr lang="en-AU" noProof="0"/>
          </a:p>
        </p:txBody>
      </p:sp>
      <p:sp>
        <p:nvSpPr>
          <p:cNvPr id="3" name="Text Placeholder 2">
            <a:extLst>
              <a:ext uri="{FF2B5EF4-FFF2-40B4-BE49-F238E27FC236}">
                <a16:creationId xmlns:a16="http://schemas.microsoft.com/office/drawing/2014/main" id="{9796ED4B-4F8F-DC42-3513-88582E6D2D1F}"/>
              </a:ext>
            </a:extLst>
          </p:cNvPr>
          <p:cNvSpPr>
            <a:spLocks noGrp="1"/>
          </p:cNvSpPr>
          <p:nvPr>
            <p:ph type="body" sz="quarter" idx="13"/>
          </p:nvPr>
        </p:nvSpPr>
        <p:spPr/>
        <p:txBody>
          <a:bodyPr/>
          <a:lstStyle/>
          <a:p>
            <a:r>
              <a:rPr lang="en-AU" noProof="0"/>
              <a:t>Computer</a:t>
            </a:r>
          </a:p>
        </p:txBody>
      </p:sp>
      <p:sp>
        <p:nvSpPr>
          <p:cNvPr id="4" name="Text Placeholder 3">
            <a:extLst>
              <a:ext uri="{FF2B5EF4-FFF2-40B4-BE49-F238E27FC236}">
                <a16:creationId xmlns:a16="http://schemas.microsoft.com/office/drawing/2014/main" id="{3EADD19A-B7FD-1603-21B5-4BBF2CAE6A5F}"/>
              </a:ext>
            </a:extLst>
          </p:cNvPr>
          <p:cNvSpPr>
            <a:spLocks noGrp="1"/>
          </p:cNvSpPr>
          <p:nvPr>
            <p:ph type="body" sz="quarter" idx="14"/>
          </p:nvPr>
        </p:nvSpPr>
        <p:spPr/>
        <p:txBody>
          <a:bodyPr/>
          <a:lstStyle/>
          <a:p>
            <a:pPr marL="0" indent="0">
              <a:buNone/>
            </a:pPr>
            <a:r>
              <a:rPr lang="en-AU" b="1" noProof="0"/>
              <a:t>Instruction Note:</a:t>
            </a:r>
          </a:p>
          <a:p>
            <a:r>
              <a:rPr lang="en-AU" noProof="0"/>
              <a:t>Let students find the case of Blossom’s computer (the Raspberry Pi </a:t>
            </a:r>
            <a:r>
              <a:rPr lang="en-AU"/>
              <a:t>Z</a:t>
            </a:r>
            <a:r>
              <a:rPr lang="en-AU" noProof="0" err="1"/>
              <a:t>ero</a:t>
            </a:r>
            <a:r>
              <a:rPr lang="en-AU"/>
              <a:t>)</a:t>
            </a:r>
            <a:r>
              <a:rPr lang="en-AU" noProof="0"/>
              <a:t> in the kit and think about what it could be for.</a:t>
            </a:r>
          </a:p>
          <a:p>
            <a:r>
              <a:rPr lang="en-AU" noProof="0"/>
              <a:t>Tell them they can look at it, but not take anything out.</a:t>
            </a:r>
          </a:p>
        </p:txBody>
      </p:sp>
    </p:spTree>
    <p:extLst>
      <p:ext uri="{BB962C8B-B14F-4D97-AF65-F5344CB8AC3E}">
        <p14:creationId xmlns:p14="http://schemas.microsoft.com/office/powerpoint/2010/main" val="1447261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ACC137-DD12-4B2C-F083-30BFB8E93AD3}"/>
              </a:ext>
            </a:extLst>
          </p:cNvPr>
          <p:cNvSpPr>
            <a:spLocks noGrp="1"/>
          </p:cNvSpPr>
          <p:nvPr>
            <p:ph type="sldNum" sz="quarter" idx="12"/>
          </p:nvPr>
        </p:nvSpPr>
        <p:spPr/>
        <p:txBody>
          <a:bodyPr/>
          <a:lstStyle/>
          <a:p>
            <a:fld id="{B6F15528-21DE-4FAA-801E-634DDDAF4B2B}" type="slidenum">
              <a:rPr lang="en-AU" noProof="0" smtClean="0"/>
              <a:pPr/>
              <a:t>46</a:t>
            </a:fld>
            <a:endParaRPr lang="en-AU" noProof="0"/>
          </a:p>
        </p:txBody>
      </p:sp>
      <p:sp>
        <p:nvSpPr>
          <p:cNvPr id="4" name="Text Placeholder 3">
            <a:extLst>
              <a:ext uri="{FF2B5EF4-FFF2-40B4-BE49-F238E27FC236}">
                <a16:creationId xmlns:a16="http://schemas.microsoft.com/office/drawing/2014/main" id="{8AA5A20B-706B-59E4-0384-671B780CE070}"/>
              </a:ext>
            </a:extLst>
          </p:cNvPr>
          <p:cNvSpPr>
            <a:spLocks noGrp="1"/>
          </p:cNvSpPr>
          <p:nvPr>
            <p:ph type="body" sz="quarter" idx="14"/>
          </p:nvPr>
        </p:nvSpPr>
        <p:spPr>
          <a:xfrm>
            <a:off x="4382705" y="4203272"/>
            <a:ext cx="5386135" cy="1027032"/>
          </a:xfrm>
        </p:spPr>
        <p:txBody>
          <a:bodyPr/>
          <a:lstStyle/>
          <a:p>
            <a:pPr marL="0" indent="0">
              <a:buNone/>
            </a:pPr>
            <a:r>
              <a:rPr lang="en-AU" noProof="0"/>
              <a:t>Find this piece</a:t>
            </a:r>
          </a:p>
        </p:txBody>
      </p:sp>
      <p:sp>
        <p:nvSpPr>
          <p:cNvPr id="7" name="Text Placeholder 3">
            <a:extLst>
              <a:ext uri="{FF2B5EF4-FFF2-40B4-BE49-F238E27FC236}">
                <a16:creationId xmlns:a16="http://schemas.microsoft.com/office/drawing/2014/main" id="{619FC11D-8FB3-5CA9-7ECD-83623C87B922}"/>
              </a:ext>
            </a:extLst>
          </p:cNvPr>
          <p:cNvSpPr txBox="1">
            <a:spLocks/>
          </p:cNvSpPr>
          <p:nvPr/>
        </p:nvSpPr>
        <p:spPr>
          <a:xfrm>
            <a:off x="2539630" y="5478560"/>
            <a:ext cx="5383908" cy="80010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4000" noProof="0"/>
              <a:t>What could it be for?</a:t>
            </a:r>
          </a:p>
        </p:txBody>
      </p:sp>
      <p:pic>
        <p:nvPicPr>
          <p:cNvPr id="8" name="Picture 7">
            <a:extLst>
              <a:ext uri="{FF2B5EF4-FFF2-40B4-BE49-F238E27FC236}">
                <a16:creationId xmlns:a16="http://schemas.microsoft.com/office/drawing/2014/main" id="{C01FA84E-1481-7ADE-E55B-65477B2C0E9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8" b="89972" l="9254" r="89970">
                        <a14:foregroundMark x1="58899" y1="18035" x2="58899" y2="18035"/>
                        <a14:foregroundMark x1="59203" y1="16296" x2="59203" y2="17428"/>
                        <a14:foregroundMark x1="35427" y1="25758" x2="37217" y2="28872"/>
                        <a14:foregroundMark x1="31408" y1="24788" x2="31239" y2="28306"/>
                        <a14:foregroundMark x1="20736" y1="24990" x2="21716" y2="30044"/>
                        <a14:foregroundMark x1="22357" y1="27699" x2="25262" y2="29842"/>
                        <a14:foregroundMark x1="17967" y1="28306" x2="20736" y2="31581"/>
                        <a14:foregroundMark x1="9254" y1="25960" x2="11989" y2="28670"/>
                        <a14:foregroundMark x1="9591" y1="45127" x2="13441" y2="47068"/>
                        <a14:foregroundMark x1="34313" y1="50950" x2="36744" y2="60251"/>
                        <a14:foregroundMark x1="31239" y1="24019" x2="31239" y2="24019"/>
                        <a14:foregroundMark x1="17663" y1="27699" x2="17663" y2="27699"/>
                        <a14:foregroundMark x1="23641" y1="41852" x2="25431" y2="44763"/>
                        <a14:foregroundMark x1="25093" y1="44359" x2="28166" y2="49211"/>
                        <a14:backgroundMark x1="56467" y1="42216" x2="56467" y2="41650"/>
                        <a14:backgroundMark x1="17021" y1="29842" x2="18305" y2="31015"/>
                        <a14:backgroundMark x1="19453" y1="27497" x2="19926" y2="28670"/>
                        <a14:backgroundMark x1="23641" y1="39911" x2="23810" y2="40477"/>
                        <a14:backgroundMark x1="30260" y1="45693" x2="30429" y2="47634"/>
                        <a14:backgroundMark x1="25903" y1="47473" x2="25431" y2="47068"/>
                      </a14:backgroundRemoval>
                    </a14:imgEffect>
                  </a14:imgLayer>
                </a14:imgProps>
              </a:ext>
              <a:ext uri="{28A0092B-C50C-407E-A947-70E740481C1C}">
                <a14:useLocalDpi xmlns:a14="http://schemas.microsoft.com/office/drawing/2010/main" val="0"/>
              </a:ext>
            </a:extLst>
          </a:blip>
          <a:srcRect r="16473" b="17395"/>
          <a:stretch>
            <a:fillRect/>
          </a:stretch>
        </p:blipFill>
        <p:spPr>
          <a:xfrm>
            <a:off x="1467453" y="361911"/>
            <a:ext cx="4870029" cy="4021553"/>
          </a:xfrm>
          <a:prstGeom prst="rect">
            <a:avLst/>
          </a:prstGeom>
        </p:spPr>
      </p:pic>
    </p:spTree>
    <p:extLst>
      <p:ext uri="{BB962C8B-B14F-4D97-AF65-F5344CB8AC3E}">
        <p14:creationId xmlns:p14="http://schemas.microsoft.com/office/powerpoint/2010/main" val="4903199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F2FEEC-803E-05E1-7915-87807C6098B8}"/>
              </a:ext>
            </a:extLst>
          </p:cNvPr>
          <p:cNvSpPr>
            <a:spLocks noGrp="1"/>
          </p:cNvSpPr>
          <p:nvPr>
            <p:ph type="sldNum" sz="quarter" idx="12"/>
          </p:nvPr>
        </p:nvSpPr>
        <p:spPr/>
        <p:txBody>
          <a:bodyPr/>
          <a:lstStyle/>
          <a:p>
            <a:fld id="{B6F15528-21DE-4FAA-801E-634DDDAF4B2B}" type="slidenum">
              <a:rPr lang="en-AU" noProof="0" smtClean="0"/>
              <a:pPr/>
              <a:t>47</a:t>
            </a:fld>
            <a:endParaRPr lang="en-AU" noProof="0"/>
          </a:p>
        </p:txBody>
      </p:sp>
      <p:sp>
        <p:nvSpPr>
          <p:cNvPr id="3" name="Text Placeholder 2">
            <a:extLst>
              <a:ext uri="{FF2B5EF4-FFF2-40B4-BE49-F238E27FC236}">
                <a16:creationId xmlns:a16="http://schemas.microsoft.com/office/drawing/2014/main" id="{4C14979C-261A-142F-CE39-363F6C91FF5F}"/>
              </a:ext>
            </a:extLst>
          </p:cNvPr>
          <p:cNvSpPr>
            <a:spLocks noGrp="1"/>
          </p:cNvSpPr>
          <p:nvPr>
            <p:ph type="body" sz="quarter" idx="13"/>
          </p:nvPr>
        </p:nvSpPr>
        <p:spPr/>
        <p:txBody>
          <a:bodyPr/>
          <a:lstStyle/>
          <a:p>
            <a:r>
              <a:rPr lang="en-AU" noProof="0"/>
              <a:t>Computer</a:t>
            </a:r>
          </a:p>
        </p:txBody>
      </p:sp>
      <p:sp>
        <p:nvSpPr>
          <p:cNvPr id="4" name="Text Placeholder 3">
            <a:extLst>
              <a:ext uri="{FF2B5EF4-FFF2-40B4-BE49-F238E27FC236}">
                <a16:creationId xmlns:a16="http://schemas.microsoft.com/office/drawing/2014/main" id="{B43F02FE-5AD8-EEB5-F014-B2EAA3B7F226}"/>
              </a:ext>
            </a:extLst>
          </p:cNvPr>
          <p:cNvSpPr>
            <a:spLocks noGrp="1"/>
          </p:cNvSpPr>
          <p:nvPr>
            <p:ph type="body" sz="quarter" idx="14"/>
          </p:nvPr>
        </p:nvSpPr>
        <p:spPr>
          <a:xfrm>
            <a:off x="489395" y="1628288"/>
            <a:ext cx="9059957" cy="4898628"/>
          </a:xfrm>
        </p:spPr>
        <p:txBody>
          <a:bodyPr/>
          <a:lstStyle/>
          <a:p>
            <a:pPr marL="0" indent="0">
              <a:buNone/>
            </a:pPr>
            <a:r>
              <a:rPr lang="en-AU" b="1" noProof="0"/>
              <a:t>Example Script:</a:t>
            </a:r>
          </a:p>
          <a:p>
            <a:r>
              <a:rPr lang="en-AU" i="1" noProof="0"/>
              <a:t>“The computer is the control system of the robot.</a:t>
            </a:r>
          </a:p>
          <a:p>
            <a:r>
              <a:rPr lang="en-AU" i="1" noProof="0"/>
              <a:t>It controls everything the robot does, and can be seen as its brain.</a:t>
            </a:r>
          </a:p>
          <a:p>
            <a:r>
              <a:rPr lang="en-AU" i="1" noProof="0"/>
              <a:t>It runs code, human-written instructions telling the robot what to do</a:t>
            </a:r>
            <a:r>
              <a:rPr lang="en-AU" noProof="0"/>
              <a:t>.</a:t>
            </a:r>
          </a:p>
          <a:p>
            <a:r>
              <a:rPr lang="en-AU" i="1"/>
              <a:t>The wires coming out of the case later connect to the motors and the sensor, getting input data and sending signals to the motor, telling it when and how to move.”</a:t>
            </a:r>
          </a:p>
          <a:p>
            <a:pPr marL="0" indent="0">
              <a:buNone/>
            </a:pPr>
            <a:r>
              <a:rPr lang="en-AU" b="1"/>
              <a:t>Instruction Note:</a:t>
            </a:r>
            <a:endParaRPr lang="en-AU" b="1" noProof="0"/>
          </a:p>
          <a:p>
            <a:r>
              <a:rPr lang="en-AU"/>
              <a:t>There will be a larger focus on how computers process information and how we can tell them what to do with code in the next two lessons.</a:t>
            </a:r>
            <a:endParaRPr lang="en-AU" noProof="0"/>
          </a:p>
        </p:txBody>
      </p:sp>
    </p:spTree>
    <p:extLst>
      <p:ext uri="{BB962C8B-B14F-4D97-AF65-F5344CB8AC3E}">
        <p14:creationId xmlns:p14="http://schemas.microsoft.com/office/powerpoint/2010/main" val="39129403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DDC7-89D9-C34A-DCCB-AD791A98BB5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7FAB11-03CB-2261-8553-FA2355388281}"/>
              </a:ext>
            </a:extLst>
          </p:cNvPr>
          <p:cNvSpPr>
            <a:spLocks noGrp="1"/>
          </p:cNvSpPr>
          <p:nvPr>
            <p:ph type="sldNum" sz="quarter" idx="12"/>
          </p:nvPr>
        </p:nvSpPr>
        <p:spPr/>
        <p:txBody>
          <a:bodyPr/>
          <a:lstStyle/>
          <a:p>
            <a:fld id="{B6F15528-21DE-4FAA-801E-634DDDAF4B2B}" type="slidenum">
              <a:rPr lang="en-AU" noProof="0" smtClean="0"/>
              <a:pPr/>
              <a:t>48</a:t>
            </a:fld>
            <a:endParaRPr lang="en-AU" noProof="0"/>
          </a:p>
        </p:txBody>
      </p:sp>
      <p:sp>
        <p:nvSpPr>
          <p:cNvPr id="3" name="Text Placeholder 2">
            <a:extLst>
              <a:ext uri="{FF2B5EF4-FFF2-40B4-BE49-F238E27FC236}">
                <a16:creationId xmlns:a16="http://schemas.microsoft.com/office/drawing/2014/main" id="{2DC20ACE-8164-6D2E-27B8-82528B6B3852}"/>
              </a:ext>
            </a:extLst>
          </p:cNvPr>
          <p:cNvSpPr>
            <a:spLocks noGrp="1"/>
          </p:cNvSpPr>
          <p:nvPr>
            <p:ph type="body" sz="quarter" idx="13"/>
          </p:nvPr>
        </p:nvSpPr>
        <p:spPr/>
        <p:txBody>
          <a:bodyPr/>
          <a:lstStyle/>
          <a:p>
            <a:r>
              <a:rPr lang="en-AU" noProof="0"/>
              <a:t>Computer</a:t>
            </a:r>
          </a:p>
        </p:txBody>
      </p:sp>
      <p:sp>
        <p:nvSpPr>
          <p:cNvPr id="4" name="Text Placeholder 3">
            <a:extLst>
              <a:ext uri="{FF2B5EF4-FFF2-40B4-BE49-F238E27FC236}">
                <a16:creationId xmlns:a16="http://schemas.microsoft.com/office/drawing/2014/main" id="{8167D75E-A06C-BC02-4A77-B4C01FA1C07C}"/>
              </a:ext>
            </a:extLst>
          </p:cNvPr>
          <p:cNvSpPr>
            <a:spLocks noGrp="1"/>
          </p:cNvSpPr>
          <p:nvPr>
            <p:ph type="body" sz="quarter" idx="14"/>
          </p:nvPr>
        </p:nvSpPr>
        <p:spPr>
          <a:xfrm>
            <a:off x="489396" y="1380297"/>
            <a:ext cx="9003782" cy="4660939"/>
          </a:xfrm>
        </p:spPr>
        <p:txBody>
          <a:bodyPr/>
          <a:lstStyle/>
          <a:p>
            <a:r>
              <a:rPr lang="en-AU" noProof="0"/>
              <a:t>The computer is the control system of a robot.</a:t>
            </a:r>
          </a:p>
          <a:p>
            <a:r>
              <a:rPr lang="en-AU" noProof="0"/>
              <a:t>It follows code (instructions that tell it what to do)</a:t>
            </a:r>
          </a:p>
        </p:txBody>
      </p:sp>
      <p:pic>
        <p:nvPicPr>
          <p:cNvPr id="10" name="Picture 9">
            <a:extLst>
              <a:ext uri="{FF2B5EF4-FFF2-40B4-BE49-F238E27FC236}">
                <a16:creationId xmlns:a16="http://schemas.microsoft.com/office/drawing/2014/main" id="{DB805796-08AA-194A-02DC-5C610604935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12" b="89980" l="9938" r="89953">
                        <a14:foregroundMark x1="23858" y1="33333" x2="32883" y2="30909"/>
                        <a14:foregroundMark x1="32883" y1="30909" x2="35258" y2="31596"/>
                        <a14:foregroundMark x1="20716" y1="32000" x2="29485" y2="30424"/>
                        <a14:foregroundMark x1="30179" y1="29455" x2="27183" y2="29455"/>
                        <a14:foregroundMark x1="68506" y1="72646" x2="72890" y2="74020"/>
                        <a14:foregroundMark x1="77786" y1="73253" x2="78663" y2="81576"/>
                        <a14:foregroundMark x1="24406" y1="87960" x2="28060" y2="87758"/>
                        <a14:foregroundMark x1="22653" y1="87354" x2="32079" y2="87354"/>
                        <a14:foregroundMark x1="23529" y1="88162" x2="27183" y2="88727"/>
                        <a14:foregroundMark x1="23529" y1="88929" x2="28754" y2="89293"/>
                        <a14:foregroundMark x1="23164" y1="89495" x2="29485" y2="89495"/>
                        <a14:foregroundMark x1="22287" y1="89293" x2="22287" y2="86384"/>
                        <a14:foregroundMark x1="75703" y1="11071" x2="77092" y2="18061"/>
                        <a14:foregroundMark x1="89003" y1="11273" x2="74278" y2="27919"/>
                        <a14:foregroundMark x1="76763" y1="22909" x2="73767" y2="27717"/>
                        <a14:foregroundMark x1="84801" y1="21939" x2="83047" y2="28323"/>
                        <a14:foregroundMark x1="75703" y1="4121" x2="76032" y2="9737"/>
                        <a14:foregroundMark x1="64669" y1="1212" x2="64852" y2="8364"/>
                        <a14:foregroundMark x1="57837" y1="5657" x2="63354" y2="19394"/>
                        <a14:foregroundMark x1="63354" y1="19394" x2="63427" y2="19394"/>
                        <a14:foregroundMark x1="61345" y1="19798" x2="64121" y2="36242"/>
                        <a14:foregroundMark x1="63427" y1="45172" x2="59920" y2="55111"/>
                        <a14:foregroundMark x1="59920" y1="55111" x2="55572" y2="60081"/>
                        <a14:foregroundMark x1="47863" y1="9535" x2="49616" y2="16121"/>
                        <a14:foregroundMark x1="40336" y1="11475" x2="42236" y2="16687"/>
                        <a14:foregroundMark x1="33833" y1="8768" x2="37888" y2="13980"/>
                        <a14:foregroundMark x1="24041" y1="29859" x2="27548" y2="29859"/>
                        <a14:foregroundMark x1="20022" y1="32970" x2="30289" y2="29333"/>
                        <a14:foregroundMark x1="30289" y1="29333" x2="30873" y2="29455"/>
                        <a14:foregroundMark x1="81988" y1="37010" x2="89003" y2="46141"/>
                        <a14:foregroundMark x1="89514" y1="43596" x2="87614" y2="41091"/>
                        <a14:foregroundMark x1="68688" y1="36646" x2="76032" y2="36444"/>
                        <a14:foregroundMark x1="66423" y1="35879" x2="76215" y2="36040"/>
                        <a14:backgroundMark x1="62368" y1="16000" x2="62368" y2="12404"/>
                        <a14:backgroundMark x1="47242" y1="52364" x2="47242" y2="52364"/>
                        <a14:backgroundMark x1="43040" y1="54667" x2="43040" y2="54667"/>
                        <a14:backgroundMark x1="59116" y1="44121" x2="59116" y2="44121"/>
                        <a14:backgroundMark x1="62916" y1="34182" x2="62916" y2="34182"/>
                      </a14:backgroundRemoval>
                    </a14:imgEffect>
                  </a14:imgLayer>
                </a14:imgProps>
              </a:ext>
              <a:ext uri="{28A0092B-C50C-407E-A947-70E740481C1C}">
                <a14:useLocalDpi xmlns:a14="http://schemas.microsoft.com/office/drawing/2010/main" val="0"/>
              </a:ext>
            </a:extLst>
          </a:blip>
          <a:stretch>
            <a:fillRect/>
          </a:stretch>
        </p:blipFill>
        <p:spPr>
          <a:xfrm>
            <a:off x="4104314" y="2473095"/>
            <a:ext cx="4624018" cy="4181263"/>
          </a:xfrm>
          <a:prstGeom prst="rect">
            <a:avLst/>
          </a:prstGeom>
        </p:spPr>
      </p:pic>
      <p:pic>
        <p:nvPicPr>
          <p:cNvPr id="5" name="Picture 4">
            <a:extLst>
              <a:ext uri="{FF2B5EF4-FFF2-40B4-BE49-F238E27FC236}">
                <a16:creationId xmlns:a16="http://schemas.microsoft.com/office/drawing/2014/main" id="{8AB4729F-ED7B-9A66-68C0-BD9F8E997F4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88" b="89972" l="9254" r="89970">
                        <a14:foregroundMark x1="58899" y1="18035" x2="58899" y2="18035"/>
                        <a14:foregroundMark x1="59203" y1="16296" x2="59203" y2="17428"/>
                        <a14:foregroundMark x1="35427" y1="25758" x2="37217" y2="28872"/>
                        <a14:foregroundMark x1="31408" y1="24788" x2="31239" y2="28306"/>
                        <a14:foregroundMark x1="20736" y1="24990" x2="21716" y2="30044"/>
                        <a14:foregroundMark x1="22357" y1="27699" x2="25262" y2="29842"/>
                        <a14:foregroundMark x1="17967" y1="28306" x2="20736" y2="31581"/>
                        <a14:foregroundMark x1="9254" y1="25960" x2="11989" y2="28670"/>
                        <a14:foregroundMark x1="9591" y1="45127" x2="13441" y2="47068"/>
                        <a14:foregroundMark x1="34313" y1="50950" x2="36744" y2="60251"/>
                        <a14:foregroundMark x1="31239" y1="24019" x2="31239" y2="24019"/>
                        <a14:foregroundMark x1="17663" y1="27699" x2="17663" y2="27699"/>
                        <a14:foregroundMark x1="23641" y1="41852" x2="25431" y2="44763"/>
                        <a14:foregroundMark x1="25093" y1="44359" x2="28166" y2="49211"/>
                        <a14:backgroundMark x1="56467" y1="42216" x2="56467" y2="41650"/>
                        <a14:backgroundMark x1="17021" y1="29842" x2="18305" y2="31015"/>
                        <a14:backgroundMark x1="19453" y1="27497" x2="19926" y2="28670"/>
                        <a14:backgroundMark x1="23641" y1="39911" x2="23810" y2="40477"/>
                        <a14:backgroundMark x1="30260" y1="45693" x2="30429" y2="47634"/>
                        <a14:backgroundMark x1="25903" y1="47473" x2="25431" y2="47068"/>
                      </a14:backgroundRemoval>
                    </a14:imgEffect>
                  </a14:imgLayer>
                </a14:imgProps>
              </a:ext>
              <a:ext uri="{28A0092B-C50C-407E-A947-70E740481C1C}">
                <a14:useLocalDpi xmlns:a14="http://schemas.microsoft.com/office/drawing/2010/main" val="0"/>
              </a:ext>
            </a:extLst>
          </a:blip>
          <a:stretch>
            <a:fillRect/>
          </a:stretch>
        </p:blipFill>
        <p:spPr>
          <a:xfrm>
            <a:off x="697584" y="2126144"/>
            <a:ext cx="4770459" cy="3983270"/>
          </a:xfrm>
          <a:prstGeom prst="rect">
            <a:avLst/>
          </a:prstGeom>
        </p:spPr>
      </p:pic>
      <p:sp>
        <p:nvSpPr>
          <p:cNvPr id="8" name="Text Placeholder 3">
            <a:extLst>
              <a:ext uri="{FF2B5EF4-FFF2-40B4-BE49-F238E27FC236}">
                <a16:creationId xmlns:a16="http://schemas.microsoft.com/office/drawing/2014/main" id="{DFAD2B45-8E43-D940-16AE-5A6367C455EF}"/>
              </a:ext>
            </a:extLst>
          </p:cNvPr>
          <p:cNvSpPr txBox="1">
            <a:spLocks/>
          </p:cNvSpPr>
          <p:nvPr/>
        </p:nvSpPr>
        <p:spPr>
          <a:xfrm>
            <a:off x="1495433" y="5291158"/>
            <a:ext cx="2972872" cy="562887"/>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a:t>closed computer case</a:t>
            </a:r>
          </a:p>
        </p:txBody>
      </p:sp>
    </p:spTree>
    <p:extLst>
      <p:ext uri="{BB962C8B-B14F-4D97-AF65-F5344CB8AC3E}">
        <p14:creationId xmlns:p14="http://schemas.microsoft.com/office/powerpoint/2010/main" val="11778358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1CFFC6-882B-4D44-8858-B10672A7BB8B}"/>
              </a:ext>
            </a:extLst>
          </p:cNvPr>
          <p:cNvSpPr>
            <a:spLocks noGrp="1"/>
          </p:cNvSpPr>
          <p:nvPr>
            <p:ph type="sldNum" sz="quarter" idx="12"/>
          </p:nvPr>
        </p:nvSpPr>
        <p:spPr/>
        <p:txBody>
          <a:bodyPr/>
          <a:lstStyle/>
          <a:p>
            <a:fld id="{B6F15528-21DE-4FAA-801E-634DDDAF4B2B}" type="slidenum">
              <a:rPr lang="en-AU" noProof="0" smtClean="0"/>
              <a:pPr/>
              <a:t>49</a:t>
            </a:fld>
            <a:endParaRPr lang="en-AU" noProof="0"/>
          </a:p>
        </p:txBody>
      </p:sp>
      <p:sp>
        <p:nvSpPr>
          <p:cNvPr id="3" name="Text Placeholder 2">
            <a:extLst>
              <a:ext uri="{FF2B5EF4-FFF2-40B4-BE49-F238E27FC236}">
                <a16:creationId xmlns:a16="http://schemas.microsoft.com/office/drawing/2014/main" id="{EF21C7F7-00AC-3F4C-0402-48846D45F041}"/>
              </a:ext>
            </a:extLst>
          </p:cNvPr>
          <p:cNvSpPr>
            <a:spLocks noGrp="1"/>
          </p:cNvSpPr>
          <p:nvPr>
            <p:ph type="body" sz="quarter" idx="13"/>
          </p:nvPr>
        </p:nvSpPr>
        <p:spPr/>
        <p:txBody>
          <a:bodyPr/>
          <a:lstStyle/>
          <a:p>
            <a:r>
              <a:rPr lang="en-AU" noProof="0"/>
              <a:t>Computers</a:t>
            </a:r>
          </a:p>
        </p:txBody>
      </p:sp>
      <p:sp>
        <p:nvSpPr>
          <p:cNvPr id="4" name="Text Placeholder 3">
            <a:extLst>
              <a:ext uri="{FF2B5EF4-FFF2-40B4-BE49-F238E27FC236}">
                <a16:creationId xmlns:a16="http://schemas.microsoft.com/office/drawing/2014/main" id="{E24D47F2-517C-63CB-0B7D-616C7B3073E4}"/>
              </a:ext>
            </a:extLst>
          </p:cNvPr>
          <p:cNvSpPr>
            <a:spLocks noGrp="1"/>
          </p:cNvSpPr>
          <p:nvPr>
            <p:ph type="body" sz="quarter" idx="14"/>
          </p:nvPr>
        </p:nvSpPr>
        <p:spPr>
          <a:xfrm>
            <a:off x="301659" y="1520048"/>
            <a:ext cx="9370242" cy="5261751"/>
          </a:xfrm>
        </p:spPr>
        <p:txBody>
          <a:bodyPr/>
          <a:lstStyle/>
          <a:p>
            <a:pPr marL="0" indent="0">
              <a:buNone/>
            </a:pPr>
            <a:r>
              <a:rPr lang="en-AU" b="1" noProof="0"/>
              <a:t>Example Script:</a:t>
            </a:r>
          </a:p>
          <a:p>
            <a:r>
              <a:rPr lang="en-AU" i="1" noProof="0"/>
              <a:t>“There are many kinds of computers. What computers do you know?</a:t>
            </a:r>
          </a:p>
          <a:p>
            <a:pPr lvl="1">
              <a:lnSpc>
                <a:spcPct val="150000"/>
              </a:lnSpc>
            </a:pPr>
            <a:r>
              <a:rPr lang="en-AU" noProof="0"/>
              <a:t>possible answers</a:t>
            </a:r>
            <a:r>
              <a:rPr lang="en-AU" i="1" noProof="0"/>
              <a:t>: laptops, tablets and smartphones</a:t>
            </a:r>
          </a:p>
          <a:p>
            <a:pPr lvl="1">
              <a:lnSpc>
                <a:spcPct val="150000"/>
              </a:lnSpc>
            </a:pPr>
            <a:r>
              <a:rPr lang="en-AU" i="1" noProof="0"/>
              <a:t>all robots you’ve seen earlier are controlled by a computer</a:t>
            </a:r>
          </a:p>
          <a:p>
            <a:pPr lvl="1">
              <a:lnSpc>
                <a:spcPct val="150000"/>
              </a:lnSpc>
            </a:pPr>
            <a:r>
              <a:rPr lang="en-AU" i="1" noProof="0"/>
              <a:t>many other machines </a:t>
            </a:r>
            <a:r>
              <a:rPr lang="en-AU" i="1"/>
              <a:t>also have a computer as a control structure inside them (e.g., digital cameras, dishwashers, washing machines, fridge, modern cars)</a:t>
            </a:r>
            <a:endParaRPr lang="en-AU" i="1" noProof="0"/>
          </a:p>
          <a:p>
            <a:r>
              <a:rPr lang="en-AU" i="1" noProof="0"/>
              <a:t>On the next slide you can see </a:t>
            </a:r>
          </a:p>
          <a:p>
            <a:pPr lvl="1">
              <a:lnSpc>
                <a:spcPct val="150000"/>
              </a:lnSpc>
            </a:pPr>
            <a:r>
              <a:rPr lang="en-AU" i="1" noProof="0"/>
              <a:t>a smartphone, the inside of a smartphone, </a:t>
            </a:r>
          </a:p>
          <a:p>
            <a:pPr lvl="1">
              <a:lnSpc>
                <a:spcPct val="150000"/>
              </a:lnSpc>
            </a:pPr>
            <a:r>
              <a:rPr lang="en-AU" i="1" noProof="0"/>
              <a:t>a raspberry pi (the computer used inside of Blossom), </a:t>
            </a:r>
          </a:p>
          <a:p>
            <a:pPr lvl="1">
              <a:lnSpc>
                <a:spcPct val="150000"/>
              </a:lnSpc>
            </a:pPr>
            <a:r>
              <a:rPr lang="en-AU" i="1" noProof="0"/>
              <a:t>the case it is stored in when used for Blossom, </a:t>
            </a:r>
          </a:p>
          <a:p>
            <a:pPr lvl="1">
              <a:lnSpc>
                <a:spcPct val="150000"/>
              </a:lnSpc>
            </a:pPr>
            <a:r>
              <a:rPr lang="en-AU" i="1" noProof="0"/>
              <a:t>a laptop and the inside of a laptop.</a:t>
            </a:r>
          </a:p>
          <a:p>
            <a:pPr marL="237717" lvl="1" indent="0">
              <a:buNone/>
            </a:pPr>
            <a:r>
              <a:rPr lang="en-AU" i="1" noProof="0"/>
              <a:t>These are all examples of what a computer can look like.”</a:t>
            </a:r>
          </a:p>
          <a:p>
            <a:pPr marL="0" indent="0">
              <a:buNone/>
            </a:pPr>
            <a:endParaRPr lang="en-AU" noProof="0"/>
          </a:p>
        </p:txBody>
      </p:sp>
    </p:spTree>
    <p:extLst>
      <p:ext uri="{BB962C8B-B14F-4D97-AF65-F5344CB8AC3E}">
        <p14:creationId xmlns:p14="http://schemas.microsoft.com/office/powerpoint/2010/main" val="3472411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19507-782F-580C-DDA6-05898905128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8F7CEB-BE32-BA76-0148-2C348408A4EE}"/>
              </a:ext>
            </a:extLst>
          </p:cNvPr>
          <p:cNvSpPr>
            <a:spLocks noGrp="1"/>
          </p:cNvSpPr>
          <p:nvPr>
            <p:ph type="sldNum" sz="quarter" idx="12"/>
          </p:nvPr>
        </p:nvSpPr>
        <p:spPr/>
        <p:txBody>
          <a:bodyPr/>
          <a:lstStyle/>
          <a:p>
            <a:fld id="{B6F15528-21DE-4FAA-801E-634DDDAF4B2B}" type="slidenum">
              <a:rPr lang="en-AU" noProof="0" smtClean="0"/>
              <a:pPr/>
              <a:t>50</a:t>
            </a:fld>
            <a:endParaRPr lang="en-AU" noProof="0"/>
          </a:p>
        </p:txBody>
      </p:sp>
      <p:sp>
        <p:nvSpPr>
          <p:cNvPr id="3" name="Text Placeholder 2">
            <a:extLst>
              <a:ext uri="{FF2B5EF4-FFF2-40B4-BE49-F238E27FC236}">
                <a16:creationId xmlns:a16="http://schemas.microsoft.com/office/drawing/2014/main" id="{3D124318-862F-E98D-320E-44C883A4332D}"/>
              </a:ext>
            </a:extLst>
          </p:cNvPr>
          <p:cNvSpPr>
            <a:spLocks noGrp="1"/>
          </p:cNvSpPr>
          <p:nvPr>
            <p:ph type="body" sz="quarter" idx="13"/>
          </p:nvPr>
        </p:nvSpPr>
        <p:spPr/>
        <p:txBody>
          <a:bodyPr/>
          <a:lstStyle/>
          <a:p>
            <a:r>
              <a:rPr lang="en-AU" noProof="0"/>
              <a:t>Computer</a:t>
            </a:r>
          </a:p>
        </p:txBody>
      </p:sp>
      <p:sp>
        <p:nvSpPr>
          <p:cNvPr id="4" name="Text Placeholder 3">
            <a:extLst>
              <a:ext uri="{FF2B5EF4-FFF2-40B4-BE49-F238E27FC236}">
                <a16:creationId xmlns:a16="http://schemas.microsoft.com/office/drawing/2014/main" id="{E9C8D3C8-9638-94F4-82AF-FD0FCB1BA526}"/>
              </a:ext>
            </a:extLst>
          </p:cNvPr>
          <p:cNvSpPr>
            <a:spLocks noGrp="1"/>
          </p:cNvSpPr>
          <p:nvPr>
            <p:ph type="body" sz="quarter" idx="14"/>
          </p:nvPr>
        </p:nvSpPr>
        <p:spPr>
          <a:xfrm>
            <a:off x="443910" y="1298136"/>
            <a:ext cx="9388710" cy="4660939"/>
          </a:xfrm>
        </p:spPr>
        <p:txBody>
          <a:bodyPr/>
          <a:lstStyle/>
          <a:p>
            <a:r>
              <a:rPr lang="en-AU" noProof="0"/>
              <a:t>The computer is the control system of a robot.</a:t>
            </a:r>
          </a:p>
          <a:p>
            <a:r>
              <a:rPr lang="en-AU" noProof="0"/>
              <a:t>It follows code (instructions that tell it what to do)</a:t>
            </a:r>
          </a:p>
        </p:txBody>
      </p:sp>
      <p:pic>
        <p:nvPicPr>
          <p:cNvPr id="5" name="Picture 4" descr="Explosion Proof Cell Phones for Hazardous Areas | ecom instruments">
            <a:extLst>
              <a:ext uri="{FF2B5EF4-FFF2-40B4-BE49-F238E27FC236}">
                <a16:creationId xmlns:a16="http://schemas.microsoft.com/office/drawing/2014/main" id="{B2CB8848-349B-DFF3-B280-C9C9FC64B1C1}"/>
              </a:ext>
            </a:extLst>
          </p:cNvPr>
          <p:cNvPicPr>
            <a:picLocks noChangeAspect="1"/>
          </p:cNvPicPr>
          <p:nvPr/>
        </p:nvPicPr>
        <p:blipFill>
          <a:blip r:embed="rId3"/>
          <a:stretch>
            <a:fillRect/>
          </a:stretch>
        </p:blipFill>
        <p:spPr>
          <a:xfrm rot="468949">
            <a:off x="-511752" y="2469352"/>
            <a:ext cx="2980909" cy="2760101"/>
          </a:xfrm>
          <a:prstGeom prst="rect">
            <a:avLst/>
          </a:prstGeom>
        </p:spPr>
      </p:pic>
      <p:pic>
        <p:nvPicPr>
          <p:cNvPr id="12" name="Picture 11">
            <a:extLst>
              <a:ext uri="{FF2B5EF4-FFF2-40B4-BE49-F238E27FC236}">
                <a16:creationId xmlns:a16="http://schemas.microsoft.com/office/drawing/2014/main" id="{B34C3617-5C06-C8FF-3766-E985B344DAF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871224">
            <a:off x="358988" y="3817345"/>
            <a:ext cx="2505470" cy="1670313"/>
          </a:xfrm>
          <a:prstGeom prst="rect">
            <a:avLst/>
          </a:prstGeom>
        </p:spPr>
      </p:pic>
      <p:pic>
        <p:nvPicPr>
          <p:cNvPr id="10" name="Picture 9">
            <a:extLst>
              <a:ext uri="{FF2B5EF4-FFF2-40B4-BE49-F238E27FC236}">
                <a16:creationId xmlns:a16="http://schemas.microsoft.com/office/drawing/2014/main" id="{4E58F725-99BD-DDB3-2273-35EA952E9E65}"/>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45092" y="3959813"/>
            <a:ext cx="4898066" cy="2755162"/>
          </a:xfrm>
          <a:prstGeom prst="rect">
            <a:avLst/>
          </a:prstGeom>
        </p:spPr>
      </p:pic>
      <p:pic>
        <p:nvPicPr>
          <p:cNvPr id="23" name="Picture 22">
            <a:extLst>
              <a:ext uri="{FF2B5EF4-FFF2-40B4-BE49-F238E27FC236}">
                <a16:creationId xmlns:a16="http://schemas.microsoft.com/office/drawing/2014/main" id="{B989120C-AFE1-D49C-356E-0ADEA0CA27A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071" b="79286" l="9777" r="89944">
                        <a14:foregroundMark x1="16760" y1="78929" x2="32961" y2="78929"/>
                        <a14:foregroundMark x1="32961" y1="78929" x2="84916" y2="73571"/>
                        <a14:foregroundMark x1="84916" y1="73571" x2="81006" y2="59643"/>
                        <a14:foregroundMark x1="81006" y1="59643" x2="26536" y2="56429"/>
                        <a14:foregroundMark x1="26536" y1="56429" x2="21229" y2="76429"/>
                        <a14:foregroundMark x1="21229" y1="76429" x2="19832" y2="78214"/>
                        <a14:foregroundMark x1="70112" y1="56786" x2="73464" y2="68929"/>
                        <a14:foregroundMark x1="57263" y1="52500" x2="63408" y2="60714"/>
                        <a14:foregroundMark x1="22905" y1="8214" x2="22626" y2="45357"/>
                        <a14:foregroundMark x1="22626" y1="45357" x2="39385" y2="52500"/>
                        <a14:foregroundMark x1="39385" y1="52500" x2="69274" y2="52143"/>
                        <a14:foregroundMark x1="69274" y1="52143" x2="77933" y2="39643"/>
                        <a14:foregroundMark x1="77933" y1="39643" x2="78492" y2="17857"/>
                        <a14:foregroundMark x1="78492" y1="17857" x2="67318" y2="7857"/>
                        <a14:foregroundMark x1="67318" y1="7857" x2="24302" y2="6071"/>
                      </a14:backgroundRemoval>
                    </a14:imgEffect>
                  </a14:imgLayer>
                </a14:imgProps>
              </a:ext>
              <a:ext uri="{28A0092B-C50C-407E-A947-70E740481C1C}">
                <a14:useLocalDpi xmlns:a14="http://schemas.microsoft.com/office/drawing/2010/main" val="0"/>
              </a:ext>
            </a:extLst>
          </a:blip>
          <a:srcRect b="11723"/>
          <a:stretch>
            <a:fillRect/>
          </a:stretch>
        </p:blipFill>
        <p:spPr>
          <a:xfrm>
            <a:off x="2376977" y="2526240"/>
            <a:ext cx="3493302" cy="2411888"/>
          </a:xfrm>
          <a:prstGeom prst="rect">
            <a:avLst/>
          </a:prstGeom>
        </p:spPr>
      </p:pic>
      <p:pic>
        <p:nvPicPr>
          <p:cNvPr id="16" name="Picture 15">
            <a:extLst>
              <a:ext uri="{FF2B5EF4-FFF2-40B4-BE49-F238E27FC236}">
                <a16:creationId xmlns:a16="http://schemas.microsoft.com/office/drawing/2014/main" id="{BF739DE0-FE67-2636-D627-B8915BB3E27D}"/>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r="17551" b="15612"/>
          <a:stretch>
            <a:fillRect/>
          </a:stretch>
        </p:blipFill>
        <p:spPr>
          <a:xfrm rot="666251">
            <a:off x="6221189" y="3619040"/>
            <a:ext cx="3578291" cy="2450181"/>
          </a:xfrm>
          <a:prstGeom prst="rect">
            <a:avLst/>
          </a:prstGeom>
        </p:spPr>
      </p:pic>
      <p:pic>
        <p:nvPicPr>
          <p:cNvPr id="9" name="Picture 8">
            <a:extLst>
              <a:ext uri="{FF2B5EF4-FFF2-40B4-BE49-F238E27FC236}">
                <a16:creationId xmlns:a16="http://schemas.microsoft.com/office/drawing/2014/main" id="{AD4CD9C9-55CE-C818-4D16-F3D2EC4EB64D}"/>
              </a:ext>
            </a:extLst>
          </p:cNvPr>
          <p:cNvPicPr>
            <a:picLocks noChangeAspect="1"/>
          </p:cNvPicPr>
          <p:nvPr/>
        </p:nvPicPr>
        <p:blipFill>
          <a:blip r:embed="rId10">
            <a:clrChange>
              <a:clrFrom>
                <a:srgbClr val="FFFFFF"/>
              </a:clrFrom>
              <a:clrTo>
                <a:srgbClr val="FFFFFF">
                  <a:alpha val="0"/>
                </a:srgbClr>
              </a:clrTo>
            </a:clrChange>
            <a:extLst>
              <a:ext uri="{BEBA8EAE-BF5A-486C-A8C5-ECC9F3942E4B}">
                <a14:imgProps xmlns:a14="http://schemas.microsoft.com/office/drawing/2010/main">
                  <a14:imgLayer r:embed="rId11">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6292229" y="2851840"/>
            <a:ext cx="3169861" cy="1630692"/>
          </a:xfrm>
          <a:prstGeom prst="rect">
            <a:avLst/>
          </a:prstGeom>
        </p:spPr>
      </p:pic>
      <p:sp>
        <p:nvSpPr>
          <p:cNvPr id="24" name="Text Placeholder 3">
            <a:extLst>
              <a:ext uri="{FF2B5EF4-FFF2-40B4-BE49-F238E27FC236}">
                <a16:creationId xmlns:a16="http://schemas.microsoft.com/office/drawing/2014/main" id="{E70BAADF-F680-8962-B148-D9A2237DFF0B}"/>
              </a:ext>
            </a:extLst>
          </p:cNvPr>
          <p:cNvSpPr txBox="1">
            <a:spLocks/>
          </p:cNvSpPr>
          <p:nvPr/>
        </p:nvSpPr>
        <p:spPr>
          <a:xfrm>
            <a:off x="489396" y="5745877"/>
            <a:ext cx="2972872" cy="562887"/>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a:t>smartphone</a:t>
            </a:r>
          </a:p>
        </p:txBody>
      </p:sp>
      <p:sp>
        <p:nvSpPr>
          <p:cNvPr id="25" name="Text Placeholder 3">
            <a:extLst>
              <a:ext uri="{FF2B5EF4-FFF2-40B4-BE49-F238E27FC236}">
                <a16:creationId xmlns:a16="http://schemas.microsoft.com/office/drawing/2014/main" id="{4CD96797-813B-552F-628C-B63161E122CE}"/>
              </a:ext>
            </a:extLst>
          </p:cNvPr>
          <p:cNvSpPr txBox="1">
            <a:spLocks/>
          </p:cNvSpPr>
          <p:nvPr/>
        </p:nvSpPr>
        <p:spPr>
          <a:xfrm>
            <a:off x="5138265" y="6295113"/>
            <a:ext cx="2972872" cy="562887"/>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a:t>laptop</a:t>
            </a:r>
          </a:p>
        </p:txBody>
      </p:sp>
      <p:sp>
        <p:nvSpPr>
          <p:cNvPr id="26" name="Text Placeholder 3">
            <a:extLst>
              <a:ext uri="{FF2B5EF4-FFF2-40B4-BE49-F238E27FC236}">
                <a16:creationId xmlns:a16="http://schemas.microsoft.com/office/drawing/2014/main" id="{E9185838-9480-55A6-75A2-1DF780B5DAC5}"/>
              </a:ext>
            </a:extLst>
          </p:cNvPr>
          <p:cNvSpPr txBox="1">
            <a:spLocks/>
          </p:cNvSpPr>
          <p:nvPr/>
        </p:nvSpPr>
        <p:spPr>
          <a:xfrm>
            <a:off x="7383625" y="5479299"/>
            <a:ext cx="2533650" cy="562887"/>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200"/>
              </a:lnSpc>
              <a:buFont typeface="Arial" pitchFamily="34" charset="0"/>
              <a:buNone/>
            </a:pPr>
            <a:r>
              <a:rPr lang="en-AU" sz="2400"/>
              <a:t>               Blossom’s computer</a:t>
            </a:r>
          </a:p>
        </p:txBody>
      </p:sp>
    </p:spTree>
    <p:extLst>
      <p:ext uri="{BB962C8B-B14F-4D97-AF65-F5344CB8AC3E}">
        <p14:creationId xmlns:p14="http://schemas.microsoft.com/office/powerpoint/2010/main" val="3472799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8D87-0D5A-EC85-0154-4268A68EEE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6BFE94-950F-1A27-657E-F762D99CB928}"/>
              </a:ext>
            </a:extLst>
          </p:cNvPr>
          <p:cNvSpPr>
            <a:spLocks noGrp="1"/>
          </p:cNvSpPr>
          <p:nvPr>
            <p:ph type="sldNum" sz="quarter" idx="12"/>
          </p:nvPr>
        </p:nvSpPr>
        <p:spPr/>
        <p:txBody>
          <a:bodyPr/>
          <a:lstStyle/>
          <a:p>
            <a:fld id="{B6F15528-21DE-4FAA-801E-634DDDAF4B2B}" type="slidenum">
              <a:rPr lang="en-AU" noProof="0" smtClean="0"/>
              <a:pPr/>
              <a:t>51</a:t>
            </a:fld>
            <a:endParaRPr lang="en-AU" noProof="0"/>
          </a:p>
        </p:txBody>
      </p:sp>
      <p:sp>
        <p:nvSpPr>
          <p:cNvPr id="3" name="Text Placeholder 2">
            <a:extLst>
              <a:ext uri="{FF2B5EF4-FFF2-40B4-BE49-F238E27FC236}">
                <a16:creationId xmlns:a16="http://schemas.microsoft.com/office/drawing/2014/main" id="{87AF0F65-922C-57C7-5C15-69C11427DECE}"/>
              </a:ext>
            </a:extLst>
          </p:cNvPr>
          <p:cNvSpPr>
            <a:spLocks noGrp="1"/>
          </p:cNvSpPr>
          <p:nvPr>
            <p:ph type="body" sz="quarter" idx="13"/>
          </p:nvPr>
        </p:nvSpPr>
        <p:spPr/>
        <p:txBody>
          <a:bodyPr/>
          <a:lstStyle/>
          <a:p>
            <a:r>
              <a:rPr lang="en-AU" noProof="0"/>
              <a:t>Wires</a:t>
            </a:r>
          </a:p>
        </p:txBody>
      </p:sp>
      <p:sp>
        <p:nvSpPr>
          <p:cNvPr id="4" name="Text Placeholder 3">
            <a:extLst>
              <a:ext uri="{FF2B5EF4-FFF2-40B4-BE49-F238E27FC236}">
                <a16:creationId xmlns:a16="http://schemas.microsoft.com/office/drawing/2014/main" id="{EA1998B7-3AED-A9BB-3F43-1D52755FC4FF}"/>
              </a:ext>
            </a:extLst>
          </p:cNvPr>
          <p:cNvSpPr>
            <a:spLocks noGrp="1"/>
          </p:cNvSpPr>
          <p:nvPr>
            <p:ph type="body" sz="quarter" idx="14"/>
          </p:nvPr>
        </p:nvSpPr>
        <p:spPr>
          <a:xfrm>
            <a:off x="574238" y="1237786"/>
            <a:ext cx="8254554" cy="3562350"/>
          </a:xfrm>
        </p:spPr>
        <p:txBody>
          <a:bodyPr/>
          <a:lstStyle/>
          <a:p>
            <a:r>
              <a:rPr lang="en-AU" noProof="0"/>
              <a:t>connect the different parts</a:t>
            </a:r>
          </a:p>
          <a:p>
            <a:r>
              <a:rPr lang="en-AU" noProof="0"/>
              <a:t>transmit power and signals</a:t>
            </a:r>
          </a:p>
        </p:txBody>
      </p:sp>
      <p:pic>
        <p:nvPicPr>
          <p:cNvPr id="10" name="Picture 9">
            <a:extLst>
              <a:ext uri="{FF2B5EF4-FFF2-40B4-BE49-F238E27FC236}">
                <a16:creationId xmlns:a16="http://schemas.microsoft.com/office/drawing/2014/main" id="{E6D8F2CC-DA86-3191-5B46-E141BE598237}"/>
              </a:ext>
            </a:extLst>
          </p:cNvPr>
          <p:cNvPicPr>
            <a:picLocks noChangeAspect="1"/>
          </p:cNvPicPr>
          <p:nvPr/>
        </p:nvPicPr>
        <p:blipFill>
          <a:blip r:embed="rId3">
            <a:clrChange>
              <a:clrFrom>
                <a:srgbClr val="EEF1F6"/>
              </a:clrFrom>
              <a:clrTo>
                <a:srgbClr val="EEF1F6">
                  <a:alpha val="0"/>
                </a:srgbClr>
              </a:clrTo>
            </a:clrChange>
            <a:extLst>
              <a:ext uri="{28A0092B-C50C-407E-A947-70E740481C1C}">
                <a14:useLocalDpi xmlns:a14="http://schemas.microsoft.com/office/drawing/2010/main" val="0"/>
              </a:ext>
            </a:extLst>
          </a:blip>
          <a:stretch>
            <a:fillRect/>
          </a:stretch>
        </p:blipFill>
        <p:spPr>
          <a:xfrm rot="16200000">
            <a:off x="925300" y="1502919"/>
            <a:ext cx="5143500" cy="6994099"/>
          </a:xfrm>
          <a:prstGeom prst="rect">
            <a:avLst/>
          </a:prstGeom>
        </p:spPr>
      </p:pic>
      <p:pic>
        <p:nvPicPr>
          <p:cNvPr id="5" name="Picture 4">
            <a:extLst>
              <a:ext uri="{FF2B5EF4-FFF2-40B4-BE49-F238E27FC236}">
                <a16:creationId xmlns:a16="http://schemas.microsoft.com/office/drawing/2014/main" id="{0488CBFA-213D-2405-96A9-757706C119A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212" b="89980" l="9938" r="89953">
                        <a14:foregroundMark x1="23858" y1="33333" x2="32883" y2="30909"/>
                        <a14:foregroundMark x1="32883" y1="30909" x2="35258" y2="31596"/>
                        <a14:foregroundMark x1="20716" y1="32000" x2="29485" y2="30424"/>
                        <a14:foregroundMark x1="30179" y1="29455" x2="27183" y2="29455"/>
                        <a14:foregroundMark x1="68506" y1="72646" x2="72890" y2="74020"/>
                        <a14:foregroundMark x1="77786" y1="73253" x2="78663" y2="81576"/>
                        <a14:foregroundMark x1="24406" y1="87960" x2="28060" y2="87758"/>
                        <a14:foregroundMark x1="22653" y1="87354" x2="32079" y2="87354"/>
                        <a14:foregroundMark x1="23529" y1="88162" x2="27183" y2="88727"/>
                        <a14:foregroundMark x1="23529" y1="88929" x2="28754" y2="89293"/>
                        <a14:foregroundMark x1="23164" y1="89495" x2="29485" y2="89495"/>
                        <a14:foregroundMark x1="22287" y1="89293" x2="22287" y2="86384"/>
                        <a14:foregroundMark x1="75703" y1="11071" x2="77092" y2="18061"/>
                        <a14:foregroundMark x1="89003" y1="11273" x2="74278" y2="27919"/>
                        <a14:foregroundMark x1="76763" y1="22909" x2="73767" y2="27717"/>
                        <a14:foregroundMark x1="84801" y1="21939" x2="83047" y2="28323"/>
                        <a14:foregroundMark x1="75703" y1="4121" x2="76032" y2="9737"/>
                        <a14:foregroundMark x1="64669" y1="1212" x2="64852" y2="8364"/>
                        <a14:foregroundMark x1="57837" y1="5657" x2="63354" y2="19394"/>
                        <a14:foregroundMark x1="63354" y1="19394" x2="63427" y2="19394"/>
                        <a14:foregroundMark x1="61345" y1="19798" x2="64121" y2="36242"/>
                        <a14:foregroundMark x1="63427" y1="45172" x2="59920" y2="55111"/>
                        <a14:foregroundMark x1="59920" y1="55111" x2="55572" y2="60081"/>
                        <a14:foregroundMark x1="47863" y1="9535" x2="49616" y2="16121"/>
                        <a14:foregroundMark x1="40336" y1="11475" x2="42236" y2="16687"/>
                        <a14:foregroundMark x1="33833" y1="8768" x2="37888" y2="13980"/>
                        <a14:foregroundMark x1="24041" y1="29859" x2="27548" y2="29859"/>
                        <a14:foregroundMark x1="20022" y1="32970" x2="30289" y2="29333"/>
                        <a14:foregroundMark x1="30289" y1="29333" x2="30873" y2="29455"/>
                        <a14:foregroundMark x1="81988" y1="37010" x2="89003" y2="46141"/>
                        <a14:foregroundMark x1="89514" y1="43596" x2="87614" y2="41091"/>
                        <a14:foregroundMark x1="68688" y1="36646" x2="76032" y2="36444"/>
                        <a14:foregroundMark x1="66423" y1="35879" x2="76215" y2="36040"/>
                        <a14:backgroundMark x1="62368" y1="16000" x2="62368" y2="12404"/>
                        <a14:backgroundMark x1="47242" y1="52364" x2="47242" y2="52364"/>
                        <a14:backgroundMark x1="43040" y1="54667" x2="43040" y2="54667"/>
                        <a14:backgroundMark x1="59116" y1="44121" x2="59116" y2="44121"/>
                        <a14:backgroundMark x1="62916" y1="34182" x2="62916" y2="34182"/>
                      </a14:backgroundRemoval>
                    </a14:imgEffect>
                  </a14:imgLayer>
                </a14:imgProps>
              </a:ext>
              <a:ext uri="{28A0092B-C50C-407E-A947-70E740481C1C}">
                <a14:useLocalDpi xmlns:a14="http://schemas.microsoft.com/office/drawing/2010/main" val="0"/>
              </a:ext>
            </a:extLst>
          </a:blip>
          <a:stretch>
            <a:fillRect/>
          </a:stretch>
        </p:blipFill>
        <p:spPr>
          <a:xfrm rot="669488">
            <a:off x="5521615" y="1474559"/>
            <a:ext cx="4093446" cy="3701494"/>
          </a:xfrm>
          <a:prstGeom prst="rect">
            <a:avLst/>
          </a:prstGeom>
        </p:spPr>
      </p:pic>
    </p:spTree>
    <p:extLst>
      <p:ext uri="{BB962C8B-B14F-4D97-AF65-F5344CB8AC3E}">
        <p14:creationId xmlns:p14="http://schemas.microsoft.com/office/powerpoint/2010/main" val="1475706597"/>
      </p:ext>
    </p:extLst>
  </p:cSld>
  <p:clrMapOvr>
    <a:masterClrMapping/>
  </p:clrMapOvr>
  <p:extLst>
    <p:ext uri="{6950BFC3-D8DA-4A85-94F7-54DA5524770B}">
      <p188:commentRel xmlns:p188="http://schemas.microsoft.com/office/powerpoint/2018/8/main" r:id="rId2"/>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857B42-5030-FF18-ECB8-2EB1A4003AB4}"/>
              </a:ext>
            </a:extLst>
          </p:cNvPr>
          <p:cNvSpPr>
            <a:spLocks noGrp="1"/>
          </p:cNvSpPr>
          <p:nvPr>
            <p:ph type="sldNum" sz="quarter" idx="12"/>
          </p:nvPr>
        </p:nvSpPr>
        <p:spPr/>
        <p:txBody>
          <a:bodyPr/>
          <a:lstStyle/>
          <a:p>
            <a:fld id="{B6F15528-21DE-4FAA-801E-634DDDAF4B2B}" type="slidenum">
              <a:rPr lang="en-AU" noProof="0" smtClean="0"/>
              <a:pPr/>
              <a:t>52</a:t>
            </a:fld>
            <a:endParaRPr lang="en-AU" noProof="0"/>
          </a:p>
        </p:txBody>
      </p:sp>
      <p:sp>
        <p:nvSpPr>
          <p:cNvPr id="3" name="Text Placeholder 2">
            <a:extLst>
              <a:ext uri="{FF2B5EF4-FFF2-40B4-BE49-F238E27FC236}">
                <a16:creationId xmlns:a16="http://schemas.microsoft.com/office/drawing/2014/main" id="{2A3D6F05-B168-0F0A-25C5-550E4D05EC46}"/>
              </a:ext>
            </a:extLst>
          </p:cNvPr>
          <p:cNvSpPr>
            <a:spLocks noGrp="1"/>
          </p:cNvSpPr>
          <p:nvPr>
            <p:ph type="body" sz="quarter" idx="13"/>
          </p:nvPr>
        </p:nvSpPr>
        <p:spPr/>
        <p:txBody>
          <a:bodyPr/>
          <a:lstStyle/>
          <a:p>
            <a:r>
              <a:rPr lang="en-AU" noProof="0"/>
              <a:t>Control Process</a:t>
            </a:r>
          </a:p>
        </p:txBody>
      </p:sp>
      <p:sp>
        <p:nvSpPr>
          <p:cNvPr id="4" name="Text Placeholder 3">
            <a:extLst>
              <a:ext uri="{FF2B5EF4-FFF2-40B4-BE49-F238E27FC236}">
                <a16:creationId xmlns:a16="http://schemas.microsoft.com/office/drawing/2014/main" id="{EA5A9617-DA60-7E65-B48A-39DD769F97D0}"/>
              </a:ext>
            </a:extLst>
          </p:cNvPr>
          <p:cNvSpPr>
            <a:spLocks noGrp="1"/>
          </p:cNvSpPr>
          <p:nvPr>
            <p:ph type="body" sz="quarter" idx="14"/>
          </p:nvPr>
        </p:nvSpPr>
        <p:spPr>
          <a:xfrm>
            <a:off x="244310" y="1241331"/>
            <a:ext cx="9524529" cy="5285585"/>
          </a:xfrm>
        </p:spPr>
        <p:txBody>
          <a:bodyPr/>
          <a:lstStyle/>
          <a:p>
            <a:pPr marL="0" indent="0">
              <a:lnSpc>
                <a:spcPct val="150000"/>
              </a:lnSpc>
              <a:buNone/>
            </a:pPr>
            <a:r>
              <a:rPr lang="en-AU" b="1" noProof="0"/>
              <a:t>Instruction Notes:</a:t>
            </a:r>
          </a:p>
          <a:p>
            <a:pPr>
              <a:lnSpc>
                <a:spcPct val="150000"/>
              </a:lnSpc>
            </a:pPr>
            <a:r>
              <a:rPr lang="en-AU" noProof="0"/>
              <a:t>The next slide shows in a simplified way how the different parts are connected and how environmental information is processed inside of Blossom (and many other robots and machines)</a:t>
            </a:r>
          </a:p>
          <a:p>
            <a:pPr>
              <a:lnSpc>
                <a:spcPct val="150000"/>
              </a:lnSpc>
            </a:pPr>
            <a:r>
              <a:rPr lang="en-AU"/>
              <a:t>If the previous parts of the lesson have taken longer than anticipated, you can skip this slide as it will be covered in more detail in lesson 2 &amp; 3.</a:t>
            </a:r>
          </a:p>
          <a:p>
            <a:pPr marL="0" indent="0">
              <a:lnSpc>
                <a:spcPct val="150000"/>
              </a:lnSpc>
              <a:buNone/>
            </a:pPr>
            <a:r>
              <a:rPr lang="en-AU" b="1" noProof="0"/>
              <a:t>Example Script:</a:t>
            </a:r>
          </a:p>
          <a:p>
            <a:pPr>
              <a:lnSpc>
                <a:spcPct val="150000"/>
              </a:lnSpc>
            </a:pPr>
            <a:r>
              <a:rPr lang="en-AU" i="1" noProof="0"/>
              <a:t>“The </a:t>
            </a:r>
            <a:r>
              <a:rPr lang="en-AU" b="1" i="1" noProof="0"/>
              <a:t>sensor</a:t>
            </a:r>
            <a:r>
              <a:rPr lang="en-AU" i="1" noProof="0"/>
              <a:t> </a:t>
            </a:r>
            <a:r>
              <a:rPr lang="en-AU" b="1" i="1" noProof="0"/>
              <a:t>captures information from the environment </a:t>
            </a:r>
            <a:r>
              <a:rPr lang="en-AU" i="1" noProof="0"/>
              <a:t>(in this case data on the distance of the next object above the sensor)” </a:t>
            </a:r>
            <a:r>
              <a:rPr lang="en-AU" sz="1200"/>
              <a:t>→ </a:t>
            </a:r>
            <a:r>
              <a:rPr lang="en-AU" sz="1200" b="1"/>
              <a:t>more detailed content on this in lesson 2</a:t>
            </a:r>
            <a:endParaRPr lang="en-AU" sz="1200" b="1" noProof="0"/>
          </a:p>
          <a:p>
            <a:pPr>
              <a:lnSpc>
                <a:spcPct val="150000"/>
              </a:lnSpc>
            </a:pPr>
            <a:r>
              <a:rPr lang="en-AU" i="1" noProof="0"/>
              <a:t>“Through </a:t>
            </a:r>
            <a:r>
              <a:rPr lang="en-AU" b="1" i="1" noProof="0"/>
              <a:t>wires</a:t>
            </a:r>
            <a:r>
              <a:rPr lang="en-AU" i="1" noProof="0"/>
              <a:t>, this information is </a:t>
            </a:r>
            <a:r>
              <a:rPr lang="en-AU" b="1" i="1" noProof="0"/>
              <a:t>transmitted</a:t>
            </a:r>
            <a:r>
              <a:rPr lang="en-AU" i="1" noProof="0"/>
              <a:t> to the raspberry pi zero 2w (the </a:t>
            </a:r>
            <a:r>
              <a:rPr lang="en-AU" b="1" i="1" noProof="0"/>
              <a:t>computer</a:t>
            </a:r>
            <a:r>
              <a:rPr lang="en-AU" i="1" noProof="0"/>
              <a:t> of Blossom). Using its software/</a:t>
            </a:r>
            <a:r>
              <a:rPr lang="en-AU" b="1" i="1" noProof="0"/>
              <a:t>code</a:t>
            </a:r>
            <a:r>
              <a:rPr lang="en-AU" i="1" noProof="0"/>
              <a:t>, it computes/</a:t>
            </a:r>
            <a:r>
              <a:rPr lang="en-AU" b="1" i="1" noProof="0"/>
              <a:t>decides</a:t>
            </a:r>
            <a:r>
              <a:rPr lang="en-AU" i="1" noProof="0"/>
              <a:t> the required </a:t>
            </a:r>
            <a:r>
              <a:rPr lang="en-AU" b="1" i="1" noProof="0"/>
              <a:t>response</a:t>
            </a:r>
            <a:r>
              <a:rPr lang="en-AU" i="1" noProof="0"/>
              <a:t>.” </a:t>
            </a:r>
            <a:r>
              <a:rPr lang="en-AU" sz="1200" b="1"/>
              <a:t>→ more detailed content in lessons 2 and 3</a:t>
            </a:r>
            <a:endParaRPr lang="en-AU" b="1" noProof="0"/>
          </a:p>
          <a:p>
            <a:pPr>
              <a:lnSpc>
                <a:spcPct val="150000"/>
              </a:lnSpc>
            </a:pPr>
            <a:r>
              <a:rPr lang="en-AU" i="1" noProof="0"/>
              <a:t>“Since Blossom moves towards or away from an object in sensor mode, the response will be a movement, therefore the result of the decision-making is a </a:t>
            </a:r>
            <a:r>
              <a:rPr lang="en-AU" b="1" i="1" noProof="0"/>
              <a:t>new motor position</a:t>
            </a:r>
            <a:r>
              <a:rPr lang="en-AU" i="1" noProof="0"/>
              <a:t>. This information gets transmitted through other </a:t>
            </a:r>
            <a:r>
              <a:rPr lang="en-AU" b="1" i="1" noProof="0"/>
              <a:t>wires</a:t>
            </a:r>
            <a:r>
              <a:rPr lang="en-AU" i="1" noProof="0"/>
              <a:t> from the computer to the </a:t>
            </a:r>
            <a:r>
              <a:rPr lang="en-AU" b="1" i="1" noProof="0"/>
              <a:t>motors</a:t>
            </a:r>
            <a:r>
              <a:rPr lang="en-AU" i="1" noProof="0"/>
              <a:t>.</a:t>
            </a:r>
          </a:p>
          <a:p>
            <a:pPr>
              <a:lnSpc>
                <a:spcPct val="150000"/>
              </a:lnSpc>
            </a:pPr>
            <a:r>
              <a:rPr lang="en-AU" i="1" noProof="0"/>
              <a:t>In response, the motors move, which makes </a:t>
            </a:r>
            <a:r>
              <a:rPr lang="en-AU" b="1" i="1" noProof="0"/>
              <a:t>Blossom</a:t>
            </a:r>
            <a:r>
              <a:rPr lang="en-AU" i="1" noProof="0"/>
              <a:t> do the programmed </a:t>
            </a:r>
            <a:r>
              <a:rPr lang="en-AU" b="1" i="1" noProof="0"/>
              <a:t>movement</a:t>
            </a:r>
            <a:r>
              <a:rPr lang="en-AU" i="1" noProof="0"/>
              <a:t>.”</a:t>
            </a:r>
          </a:p>
        </p:txBody>
      </p:sp>
    </p:spTree>
    <p:extLst>
      <p:ext uri="{BB962C8B-B14F-4D97-AF65-F5344CB8AC3E}">
        <p14:creationId xmlns:p14="http://schemas.microsoft.com/office/powerpoint/2010/main" val="1289481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8E9512-93A0-D2E4-2E08-99C0BFD8820D}"/>
              </a:ext>
            </a:extLst>
          </p:cNvPr>
          <p:cNvSpPr>
            <a:spLocks noGrp="1"/>
          </p:cNvSpPr>
          <p:nvPr>
            <p:ph type="sldNum" sz="quarter" idx="12"/>
          </p:nvPr>
        </p:nvSpPr>
        <p:spPr/>
        <p:txBody>
          <a:bodyPr/>
          <a:lstStyle/>
          <a:p>
            <a:fld id="{B6F15528-21DE-4FAA-801E-634DDDAF4B2B}" type="slidenum">
              <a:rPr lang="en-AU" noProof="0" smtClean="0"/>
              <a:pPr/>
              <a:t>53</a:t>
            </a:fld>
            <a:endParaRPr lang="en-AU" noProof="0"/>
          </a:p>
        </p:txBody>
      </p:sp>
      <p:sp>
        <p:nvSpPr>
          <p:cNvPr id="3" name="Text Placeholder 2">
            <a:extLst>
              <a:ext uri="{FF2B5EF4-FFF2-40B4-BE49-F238E27FC236}">
                <a16:creationId xmlns:a16="http://schemas.microsoft.com/office/drawing/2014/main" id="{F65B5D29-A637-0524-6239-4B484BE083C7}"/>
              </a:ext>
            </a:extLst>
          </p:cNvPr>
          <p:cNvSpPr>
            <a:spLocks noGrp="1"/>
          </p:cNvSpPr>
          <p:nvPr>
            <p:ph type="body" sz="quarter" idx="13"/>
          </p:nvPr>
        </p:nvSpPr>
        <p:spPr/>
        <p:txBody>
          <a:bodyPr/>
          <a:lstStyle/>
          <a:p>
            <a:r>
              <a:rPr lang="en-AU" noProof="0"/>
              <a:t>Control Process</a:t>
            </a:r>
          </a:p>
        </p:txBody>
      </p:sp>
      <p:pic>
        <p:nvPicPr>
          <p:cNvPr id="7" name="Picture 6">
            <a:extLst>
              <a:ext uri="{FF2B5EF4-FFF2-40B4-BE49-F238E27FC236}">
                <a16:creationId xmlns:a16="http://schemas.microsoft.com/office/drawing/2014/main" id="{D72D3E56-941B-1BE2-E50F-3AF03182B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4114">
            <a:off x="401579" y="3590324"/>
            <a:ext cx="2560833" cy="1446871"/>
          </a:xfrm>
          <a:prstGeom prst="rect">
            <a:avLst/>
          </a:prstGeom>
        </p:spPr>
      </p:pic>
      <p:sp>
        <p:nvSpPr>
          <p:cNvPr id="9" name="Arrow: Bent 8">
            <a:extLst>
              <a:ext uri="{FF2B5EF4-FFF2-40B4-BE49-F238E27FC236}">
                <a16:creationId xmlns:a16="http://schemas.microsoft.com/office/drawing/2014/main" id="{59488B8D-7651-6A45-A343-DF265CC2CC6E}"/>
              </a:ext>
            </a:extLst>
          </p:cNvPr>
          <p:cNvSpPr/>
          <p:nvPr/>
        </p:nvSpPr>
        <p:spPr>
          <a:xfrm>
            <a:off x="2092750" y="2104345"/>
            <a:ext cx="850995" cy="1379791"/>
          </a:xfrm>
          <a:prstGeom prst="bentArrow">
            <a:avLst>
              <a:gd name="adj1" fmla="val 9667"/>
              <a:gd name="adj2" fmla="val 13963"/>
              <a:gd name="adj3" fmla="val 37589"/>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11" name="Picture 10" descr="A green and blue device with wires&#10;&#10;AI-generated content may be incorrect.">
            <a:extLst>
              <a:ext uri="{FF2B5EF4-FFF2-40B4-BE49-F238E27FC236}">
                <a16:creationId xmlns:a16="http://schemas.microsoft.com/office/drawing/2014/main" id="{91B14A40-60E5-50F2-326A-16A051458C4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434" b="89980" l="9974" r="89939">
                        <a14:foregroundMark x1="47682" y1="10020" x2="31146" y2="11636"/>
                        <a14:foregroundMark x1="55381" y1="3434" x2="27559" y2="3434"/>
                      </a14:backgroundRemoval>
                    </a14:imgEffect>
                  </a14:imgLayer>
                </a14:imgProps>
              </a:ext>
              <a:ext uri="{28A0092B-C50C-407E-A947-70E740481C1C}">
                <a14:useLocalDpi xmlns:a14="http://schemas.microsoft.com/office/drawing/2010/main" val="0"/>
              </a:ext>
            </a:extLst>
          </a:blip>
          <a:stretch>
            <a:fillRect/>
          </a:stretch>
        </p:blipFill>
        <p:spPr>
          <a:xfrm rot="16200000">
            <a:off x="8435495" y="1821162"/>
            <a:ext cx="1592080" cy="3448278"/>
          </a:xfrm>
          <a:prstGeom prst="rect">
            <a:avLst/>
          </a:prstGeom>
        </p:spPr>
      </p:pic>
      <p:sp>
        <p:nvSpPr>
          <p:cNvPr id="12" name="Text Placeholder 3">
            <a:extLst>
              <a:ext uri="{FF2B5EF4-FFF2-40B4-BE49-F238E27FC236}">
                <a16:creationId xmlns:a16="http://schemas.microsoft.com/office/drawing/2014/main" id="{7FD464D3-0C3D-1492-C2D7-29D9836BB009}"/>
              </a:ext>
            </a:extLst>
          </p:cNvPr>
          <p:cNvSpPr>
            <a:spLocks noGrp="1"/>
          </p:cNvSpPr>
          <p:nvPr>
            <p:ph type="body" sz="quarter" idx="14"/>
          </p:nvPr>
        </p:nvSpPr>
        <p:spPr>
          <a:xfrm>
            <a:off x="1669117" y="4684198"/>
            <a:ext cx="1570155" cy="766639"/>
          </a:xfrm>
        </p:spPr>
        <p:txBody>
          <a:bodyPr/>
          <a:lstStyle/>
          <a:p>
            <a:pPr marL="0" indent="0">
              <a:buNone/>
            </a:pPr>
            <a:r>
              <a:rPr lang="en-AU" sz="3200">
                <a:latin typeface="Berlin Sans FB Demi" panose="020E0802020502020306" pitchFamily="34" charset="0"/>
              </a:rPr>
              <a:t>sensor</a:t>
            </a:r>
          </a:p>
        </p:txBody>
      </p:sp>
      <p:sp>
        <p:nvSpPr>
          <p:cNvPr id="13" name="Text Placeholder 3">
            <a:extLst>
              <a:ext uri="{FF2B5EF4-FFF2-40B4-BE49-F238E27FC236}">
                <a16:creationId xmlns:a16="http://schemas.microsoft.com/office/drawing/2014/main" id="{77D93ADD-018B-C6DD-0190-BBF83408EE48}"/>
              </a:ext>
            </a:extLst>
          </p:cNvPr>
          <p:cNvSpPr txBox="1">
            <a:spLocks/>
          </p:cNvSpPr>
          <p:nvPr/>
        </p:nvSpPr>
        <p:spPr>
          <a:xfrm>
            <a:off x="8523900" y="3951132"/>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noProof="0"/>
              <a:t>motor</a:t>
            </a:r>
          </a:p>
        </p:txBody>
      </p:sp>
      <p:sp>
        <p:nvSpPr>
          <p:cNvPr id="14" name="Arrow: Bent 13">
            <a:extLst>
              <a:ext uri="{FF2B5EF4-FFF2-40B4-BE49-F238E27FC236}">
                <a16:creationId xmlns:a16="http://schemas.microsoft.com/office/drawing/2014/main" id="{8CCCA93B-59DE-051C-E9C7-348CA251AEA6}"/>
              </a:ext>
            </a:extLst>
          </p:cNvPr>
          <p:cNvSpPr/>
          <p:nvPr/>
        </p:nvSpPr>
        <p:spPr>
          <a:xfrm rot="5400000">
            <a:off x="7213860" y="1748747"/>
            <a:ext cx="904900" cy="2003117"/>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pic>
        <p:nvPicPr>
          <p:cNvPr id="18" name="Picture 17">
            <a:extLst>
              <a:ext uri="{FF2B5EF4-FFF2-40B4-BE49-F238E27FC236}">
                <a16:creationId xmlns:a16="http://schemas.microsoft.com/office/drawing/2014/main" id="{A54A1E22-E47D-47AE-84E5-4CF26369A2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4262" y="3715600"/>
            <a:ext cx="1187100" cy="1187100"/>
          </a:xfrm>
          <a:prstGeom prst="rect">
            <a:avLst/>
          </a:prstGeom>
        </p:spPr>
      </p:pic>
      <p:sp>
        <p:nvSpPr>
          <p:cNvPr id="19" name="Text Placeholder 3">
            <a:extLst>
              <a:ext uri="{FF2B5EF4-FFF2-40B4-BE49-F238E27FC236}">
                <a16:creationId xmlns:a16="http://schemas.microsoft.com/office/drawing/2014/main" id="{7A6075D3-4285-5F2F-09D2-0625A0F49566}"/>
              </a:ext>
            </a:extLst>
          </p:cNvPr>
          <p:cNvSpPr txBox="1">
            <a:spLocks/>
          </p:cNvSpPr>
          <p:nvPr/>
        </p:nvSpPr>
        <p:spPr>
          <a:xfrm>
            <a:off x="4096486" y="4648369"/>
            <a:ext cx="1570155"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noProof="0"/>
              <a:t>code</a:t>
            </a:r>
          </a:p>
        </p:txBody>
      </p:sp>
      <p:sp>
        <p:nvSpPr>
          <p:cNvPr id="20" name="Arrow: Up-Down 19">
            <a:extLst>
              <a:ext uri="{FF2B5EF4-FFF2-40B4-BE49-F238E27FC236}">
                <a16:creationId xmlns:a16="http://schemas.microsoft.com/office/drawing/2014/main" id="{7CBF454B-4F35-3A6B-91EE-EDD55A074AA9}"/>
              </a:ext>
            </a:extLst>
          </p:cNvPr>
          <p:cNvSpPr/>
          <p:nvPr/>
        </p:nvSpPr>
        <p:spPr>
          <a:xfrm>
            <a:off x="4414546" y="3047683"/>
            <a:ext cx="178287" cy="719416"/>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pic>
        <p:nvPicPr>
          <p:cNvPr id="21" name="Picture 20">
            <a:extLst>
              <a:ext uri="{FF2B5EF4-FFF2-40B4-BE49-F238E27FC236}">
                <a16:creationId xmlns:a16="http://schemas.microsoft.com/office/drawing/2014/main" id="{253C30B9-92EC-A980-DFD7-8DEF89293B4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441" b="95455" l="37167" r="60917">
                        <a14:foregroundMark x1="37167" y1="20455" x2="38750" y2="22902"/>
                        <a14:foregroundMark x1="60833" y1="12762" x2="60917" y2="16783"/>
                        <a14:foregroundMark x1="56083" y1="12937" x2="59667" y2="12937"/>
                        <a14:foregroundMark x1="37250" y1="16783" x2="39750" y2="16608"/>
                        <a14:foregroundMark x1="43917" y1="92308" x2="52083" y2="92308"/>
                        <a14:foregroundMark x1="52083" y1="92308" x2="59833" y2="92133"/>
                        <a14:foregroundMark x1="50000" y1="37587" x2="51250" y2="41084"/>
                        <a14:foregroundMark x1="53917" y1="29196" x2="54417" y2="32168"/>
                        <a14:foregroundMark x1="45000" y1="31643" x2="47000" y2="34965"/>
                        <a14:foregroundMark x1="45750" y1="94930" x2="49583" y2="95455"/>
                        <a14:foregroundMark x1="60167" y1="94406" x2="59250" y2="94755"/>
                      </a14:backgroundRemoval>
                    </a14:imgEffect>
                  </a14:imgLayer>
                </a14:imgProps>
              </a:ext>
              <a:ext uri="{28A0092B-C50C-407E-A947-70E740481C1C}">
                <a14:useLocalDpi xmlns:a14="http://schemas.microsoft.com/office/drawing/2010/main" val="0"/>
              </a:ext>
            </a:extLst>
          </a:blip>
          <a:srcRect l="35506" r="36599"/>
          <a:stretch>
            <a:fillRect/>
          </a:stretch>
        </p:blipFill>
        <p:spPr>
          <a:xfrm>
            <a:off x="6098229" y="3945339"/>
            <a:ext cx="1289987" cy="2204347"/>
          </a:xfrm>
          <a:prstGeom prst="rect">
            <a:avLst/>
          </a:prstGeom>
        </p:spPr>
      </p:pic>
      <p:sp>
        <p:nvSpPr>
          <p:cNvPr id="22" name="Text Placeholder 3">
            <a:extLst>
              <a:ext uri="{FF2B5EF4-FFF2-40B4-BE49-F238E27FC236}">
                <a16:creationId xmlns:a16="http://schemas.microsoft.com/office/drawing/2014/main" id="{62C03A77-3EBC-FC33-3702-FE90335E83A0}"/>
              </a:ext>
            </a:extLst>
          </p:cNvPr>
          <p:cNvSpPr txBox="1">
            <a:spLocks/>
          </p:cNvSpPr>
          <p:nvPr/>
        </p:nvSpPr>
        <p:spPr>
          <a:xfrm>
            <a:off x="5706376" y="6023481"/>
            <a:ext cx="3068284"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2400" noProof="0"/>
              <a:t>Blossom moves</a:t>
            </a:r>
          </a:p>
        </p:txBody>
      </p:sp>
      <p:sp>
        <p:nvSpPr>
          <p:cNvPr id="23" name="Text Placeholder 3">
            <a:extLst>
              <a:ext uri="{FF2B5EF4-FFF2-40B4-BE49-F238E27FC236}">
                <a16:creationId xmlns:a16="http://schemas.microsoft.com/office/drawing/2014/main" id="{A5E633FC-1C39-9561-CEDA-155AA5B88F3C}"/>
              </a:ext>
            </a:extLst>
          </p:cNvPr>
          <p:cNvSpPr txBox="1">
            <a:spLocks/>
          </p:cNvSpPr>
          <p:nvPr/>
        </p:nvSpPr>
        <p:spPr>
          <a:xfrm>
            <a:off x="-146665" y="2188303"/>
            <a:ext cx="2208615"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r">
              <a:buFont typeface="Arial" pitchFamily="34" charset="0"/>
              <a:buNone/>
            </a:pPr>
            <a:r>
              <a:rPr lang="en-AU" sz="2400" noProof="0">
                <a:latin typeface="Berlin Sans FB" panose="020E0602020502020306" pitchFamily="34" charset="0"/>
              </a:rPr>
              <a:t>information from environment</a:t>
            </a:r>
          </a:p>
        </p:txBody>
      </p:sp>
      <p:sp>
        <p:nvSpPr>
          <p:cNvPr id="24" name="Arrow: Bent 23">
            <a:extLst>
              <a:ext uri="{FF2B5EF4-FFF2-40B4-BE49-F238E27FC236}">
                <a16:creationId xmlns:a16="http://schemas.microsoft.com/office/drawing/2014/main" id="{D6CBA48F-2124-AB02-A561-DF3822937ECC}"/>
              </a:ext>
            </a:extLst>
          </p:cNvPr>
          <p:cNvSpPr/>
          <p:nvPr/>
        </p:nvSpPr>
        <p:spPr>
          <a:xfrm rot="11683058">
            <a:off x="7488427" y="4429788"/>
            <a:ext cx="1284862" cy="985443"/>
          </a:xfrm>
          <a:prstGeom prst="bentArrow">
            <a:avLst>
              <a:gd name="adj1" fmla="val 11013"/>
              <a:gd name="adj2" fmla="val 15909"/>
              <a:gd name="adj3" fmla="val 42484"/>
              <a:gd name="adj4" fmla="val 521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solidFill>
                <a:schemeClr val="tx1"/>
              </a:solidFill>
            </a:endParaRPr>
          </a:p>
        </p:txBody>
      </p:sp>
      <p:sp>
        <p:nvSpPr>
          <p:cNvPr id="25" name="Text Placeholder 3">
            <a:extLst>
              <a:ext uri="{FF2B5EF4-FFF2-40B4-BE49-F238E27FC236}">
                <a16:creationId xmlns:a16="http://schemas.microsoft.com/office/drawing/2014/main" id="{4AAEDD04-1656-A61F-5F96-87B2B5C57C4B}"/>
              </a:ext>
            </a:extLst>
          </p:cNvPr>
          <p:cNvSpPr txBox="1">
            <a:spLocks/>
          </p:cNvSpPr>
          <p:nvPr/>
        </p:nvSpPr>
        <p:spPr>
          <a:xfrm>
            <a:off x="6627129" y="1830099"/>
            <a:ext cx="2597543" cy="138155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nSpc>
                <a:spcPts val="2600"/>
              </a:lnSpc>
              <a:spcBef>
                <a:spcPts val="0"/>
              </a:spcBef>
              <a:buFont typeface="Arial" pitchFamily="34" charset="0"/>
              <a:buNone/>
            </a:pPr>
            <a:r>
              <a:rPr lang="en-AU" sz="2400" noProof="0">
                <a:latin typeface="Berlin Sans FB" panose="020E0602020502020306" pitchFamily="34" charset="0"/>
              </a:rPr>
              <a:t>set motor position</a:t>
            </a:r>
          </a:p>
        </p:txBody>
      </p:sp>
      <p:pic>
        <p:nvPicPr>
          <p:cNvPr id="8" name="Picture 7">
            <a:extLst>
              <a:ext uri="{FF2B5EF4-FFF2-40B4-BE49-F238E27FC236}">
                <a16:creationId xmlns:a16="http://schemas.microsoft.com/office/drawing/2014/main" id="{7C2398A0-B60F-6D46-4075-8A2F526FFD83}"/>
              </a:ext>
            </a:extLst>
          </p:cNvPr>
          <p:cNvPicPr>
            <a:picLocks noChangeAspect="1"/>
          </p:cNvPicPr>
          <p:nvPr/>
        </p:nvPicPr>
        <p:blipFill>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backgroundRemoval t="51205" b="94805" l="9974" r="89983">
                        <a14:foregroundMark x1="30460" y1="53602" x2="64874" y2="55445"/>
                        <a14:foregroundMark x1="12099" y1="52618" x2="30304" y2="53593"/>
                        <a14:foregroundMark x1="64874" y1="55445" x2="79445" y2="54863"/>
                        <a14:foregroundMark x1="69829" y1="54231" x2="63010" y2="53782"/>
                        <a14:foregroundMark x1="79445" y1="54863" x2="69832" y2="54231"/>
                        <a14:foregroundMark x1="17953" y1="51455" x2="26279" y2="53325"/>
                        <a14:foregroundMark x1="21162" y1="51205" x2="27277" y2="53117"/>
                        <a14:foregroundMark x1="82871" y1="55694" x2="72810" y2="53782"/>
                        <a14:foregroundMark x1="11622" y1="53325" x2="20165" y2="51455"/>
                        <a14:foregroundMark x1="15785" y1="51704" x2="27537" y2="54738"/>
                        <a14:foregroundMark x1="73807" y1="70698" x2="77233" y2="76309"/>
                        <a14:foregroundMark x1="42194" y1="72111" x2="43192" y2="77722"/>
                        <a14:foregroundMark x1="19688" y1="81255" x2="26279" y2="81505"/>
                        <a14:foregroundMark x1="76973" y1="72818" x2="76496" y2="81712"/>
                        <a14:foregroundMark x1="75022" y1="72818" x2="75022" y2="77722"/>
                        <a14:foregroundMark x1="77233" y1="75644" x2="73547" y2="73982"/>
                        <a14:foregroundMark x1="78448" y1="77972" x2="71119" y2="69534"/>
                        <a14:foregroundMark x1="74761" y1="78221" x2="78187" y2="69992"/>
                        <a14:foregroundMark x1="76236" y1="74231" x2="77450" y2="75644"/>
                        <a14:foregroundMark x1="76496" y1="74688" x2="76496" y2="74688"/>
                        <a14:foregroundMark x1="76496" y1="74688" x2="76496" y2="74688"/>
                        <a14:foregroundMark x1="76496" y1="74688" x2="76496" y2="74688"/>
                        <a14:foregroundMark x1="76496" y1="74688" x2="76496" y2="74688"/>
                        <a14:foregroundMark x1="76496" y1="74688" x2="76496" y2="74688"/>
                        <a14:foregroundMark x1="76496" y1="74688" x2="76496" y2="74688"/>
                        <a14:foregroundMark x1="75759" y1="74439" x2="77710" y2="76101"/>
                        <a14:foregroundMark x1="75282" y1="78221" x2="75282" y2="68579"/>
                        <a14:foregroundMark x1="79185" y1="81006" x2="73070" y2="55195"/>
                        <a14:foregroundMark x1="81873" y1="55195" x2="74761" y2="55445"/>
                        <a14:backgroundMark x1="29965" y1="88071" x2="59714" y2="87988"/>
                        <a14:backgroundMark x1="59714" y1="87988" x2="87988" y2="88071"/>
                        <a14:backgroundMark x1="39983" y1="52161" x2="38985" y2="48670"/>
                        <a14:backgroundMark x1="49263" y1="52868" x2="49046" y2="49377"/>
                        <a14:backgroundMark x1="53946" y1="52868" x2="55898" y2="48421"/>
                        <a14:backgroundMark x1="30182" y1="51455" x2="29445" y2="47465"/>
                        <a14:backgroundMark x1="30659" y1="54738" x2="29922" y2="51704"/>
                        <a14:backgroundMark x1="74761" y1="53117" x2="71075" y2="50540"/>
                        <a14:backgroundMark x1="69601" y1="52411" x2="70078" y2="49834"/>
                        <a14:backgroundMark x1="69601" y1="53574" x2="69341" y2="51704"/>
                        <a14:backgroundMark x1="74501" y1="50083" x2="76193" y2="46800"/>
                        <a14:backgroundMark x1="77667" y1="49834" x2="39722" y2="48171"/>
                        <a14:backgroundMark x1="39722" y1="48171" x2="58586" y2="52618"/>
                        <a14:backgroundMark x1="58586" y1="52618" x2="72680" y2="52161"/>
                        <a14:backgroundMark x1="72680" y1="52161" x2="75239" y2="52161"/>
                      </a14:backgroundRemoval>
                    </a14:imgEffect>
                  </a14:imgLayer>
                </a14:imgProps>
              </a:ext>
              <a:ext uri="{28A0092B-C50C-407E-A947-70E740481C1C}">
                <a14:useLocalDpi xmlns:a14="http://schemas.microsoft.com/office/drawing/2010/main" val="0"/>
              </a:ext>
            </a:extLst>
          </a:blip>
          <a:srcRect l="6594" t="48131" r="11074" b="11275"/>
          <a:stretch>
            <a:fillRect/>
          </a:stretch>
        </p:blipFill>
        <p:spPr>
          <a:xfrm>
            <a:off x="2912509" y="1287948"/>
            <a:ext cx="3596241" cy="1850037"/>
          </a:xfrm>
          <a:prstGeom prst="rect">
            <a:avLst/>
          </a:prstGeom>
        </p:spPr>
      </p:pic>
      <p:sp>
        <p:nvSpPr>
          <p:cNvPr id="10" name="Text Placeholder 3">
            <a:extLst>
              <a:ext uri="{FF2B5EF4-FFF2-40B4-BE49-F238E27FC236}">
                <a16:creationId xmlns:a16="http://schemas.microsoft.com/office/drawing/2014/main" id="{73FB6830-BF9D-EEA2-25B1-892166FA913A}"/>
              </a:ext>
            </a:extLst>
          </p:cNvPr>
          <p:cNvSpPr txBox="1">
            <a:spLocks/>
          </p:cNvSpPr>
          <p:nvPr/>
        </p:nvSpPr>
        <p:spPr>
          <a:xfrm>
            <a:off x="2092750" y="1870392"/>
            <a:ext cx="935445" cy="38332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1600">
                <a:latin typeface="Berlin Sans FB Demi" panose="020E0802020502020306" pitchFamily="34" charset="0"/>
              </a:rPr>
              <a:t>wire</a:t>
            </a:r>
          </a:p>
        </p:txBody>
      </p:sp>
      <p:sp>
        <p:nvSpPr>
          <p:cNvPr id="15" name="Text Placeholder 3">
            <a:extLst>
              <a:ext uri="{FF2B5EF4-FFF2-40B4-BE49-F238E27FC236}">
                <a16:creationId xmlns:a16="http://schemas.microsoft.com/office/drawing/2014/main" id="{5B86EE3A-ED38-5D80-1428-54C85FE02684}"/>
              </a:ext>
            </a:extLst>
          </p:cNvPr>
          <p:cNvSpPr txBox="1">
            <a:spLocks/>
          </p:cNvSpPr>
          <p:nvPr/>
        </p:nvSpPr>
        <p:spPr>
          <a:xfrm>
            <a:off x="7198587" y="2374185"/>
            <a:ext cx="935445" cy="383320"/>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1600">
                <a:latin typeface="Berlin Sans FB Demi" panose="020E0802020502020306" pitchFamily="34" charset="0"/>
              </a:rPr>
              <a:t>wire</a:t>
            </a:r>
          </a:p>
        </p:txBody>
      </p:sp>
      <p:sp>
        <p:nvSpPr>
          <p:cNvPr id="16" name="Text Placeholder 3">
            <a:extLst>
              <a:ext uri="{FF2B5EF4-FFF2-40B4-BE49-F238E27FC236}">
                <a16:creationId xmlns:a16="http://schemas.microsoft.com/office/drawing/2014/main" id="{075B4113-CEB8-8524-DB7E-DDBF4977FE23}"/>
              </a:ext>
            </a:extLst>
          </p:cNvPr>
          <p:cNvSpPr txBox="1">
            <a:spLocks/>
          </p:cNvSpPr>
          <p:nvPr/>
        </p:nvSpPr>
        <p:spPr>
          <a:xfrm>
            <a:off x="4830742" y="2839591"/>
            <a:ext cx="2003118" cy="766639"/>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2800" b="0" kern="1200" cap="none" spc="0" dirty="0" smtClean="0">
                <a:ln w="0"/>
                <a:solidFill>
                  <a:srgbClr val="233A17"/>
                </a:solidFill>
                <a:latin typeface="Berlin Sans FB" panose="020E06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2800" b="0" kern="1200" cap="none" spc="0" dirty="0">
                <a:ln w="0"/>
                <a:solidFill>
                  <a:srgbClr val="233A17"/>
                </a:solidFill>
                <a:latin typeface="Berlin Sans FB" panose="020E06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buFont typeface="Arial" pitchFamily="34" charset="0"/>
              <a:buNone/>
            </a:pPr>
            <a:r>
              <a:rPr lang="en-AU" sz="3200">
                <a:latin typeface="Berlin Sans FB Demi" panose="020E0802020502020306" pitchFamily="34" charset="0"/>
              </a:rPr>
              <a:t>computer</a:t>
            </a:r>
          </a:p>
        </p:txBody>
      </p:sp>
    </p:spTree>
    <p:extLst>
      <p:ext uri="{BB962C8B-B14F-4D97-AF65-F5344CB8AC3E}">
        <p14:creationId xmlns:p14="http://schemas.microsoft.com/office/powerpoint/2010/main" val="245874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50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50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50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32" presetClass="emph" presetSubtype="0" fill="remove" nodeType="clickEffect">
                                  <p:stCondLst>
                                    <p:cond delay="0"/>
                                  </p:stCondLst>
                                  <p:childTnLst>
                                    <p:animRot by="120000">
                                      <p:cBhvr>
                                        <p:cTn id="56" dur="100" fill="hold">
                                          <p:stCondLst>
                                            <p:cond delay="0"/>
                                          </p:stCondLst>
                                        </p:cTn>
                                        <p:tgtEl>
                                          <p:spTgt spid="21"/>
                                        </p:tgtEl>
                                        <p:attrNameLst>
                                          <p:attrName>r</p:attrName>
                                        </p:attrNameLst>
                                      </p:cBhvr>
                                    </p:animRot>
                                    <p:animRot by="-240000">
                                      <p:cBhvr>
                                        <p:cTn id="57" dur="200" fill="hold">
                                          <p:stCondLst>
                                            <p:cond delay="200"/>
                                          </p:stCondLst>
                                        </p:cTn>
                                        <p:tgtEl>
                                          <p:spTgt spid="21"/>
                                        </p:tgtEl>
                                        <p:attrNameLst>
                                          <p:attrName>r</p:attrName>
                                        </p:attrNameLst>
                                      </p:cBhvr>
                                    </p:animRot>
                                    <p:animRot by="240000">
                                      <p:cBhvr>
                                        <p:cTn id="58" dur="200" fill="hold">
                                          <p:stCondLst>
                                            <p:cond delay="400"/>
                                          </p:stCondLst>
                                        </p:cTn>
                                        <p:tgtEl>
                                          <p:spTgt spid="21"/>
                                        </p:tgtEl>
                                        <p:attrNameLst>
                                          <p:attrName>r</p:attrName>
                                        </p:attrNameLst>
                                      </p:cBhvr>
                                    </p:animRot>
                                    <p:animRot by="-240000">
                                      <p:cBhvr>
                                        <p:cTn id="59" dur="200" fill="hold">
                                          <p:stCondLst>
                                            <p:cond delay="600"/>
                                          </p:stCondLst>
                                        </p:cTn>
                                        <p:tgtEl>
                                          <p:spTgt spid="21"/>
                                        </p:tgtEl>
                                        <p:attrNameLst>
                                          <p:attrName>r</p:attrName>
                                        </p:attrNameLst>
                                      </p:cBhvr>
                                    </p:animRot>
                                    <p:animRot by="120000">
                                      <p:cBhvr>
                                        <p:cTn id="60" dur="200" fill="hold">
                                          <p:stCondLst>
                                            <p:cond delay="800"/>
                                          </p:stCondLst>
                                        </p:cTn>
                                        <p:tgtEl>
                                          <p:spTgt spid="21"/>
                                        </p:tgtEl>
                                        <p:attrNameLst>
                                          <p:attrName>r</p:attrName>
                                        </p:attrNameLst>
                                      </p:cBhvr>
                                    </p:animRo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bldP spid="13" grpId="0"/>
      <p:bldP spid="14" grpId="0" animBg="1"/>
      <p:bldP spid="19" grpId="0"/>
      <p:bldP spid="20" grpId="0" animBg="1"/>
      <p:bldP spid="22" grpId="0"/>
      <p:bldP spid="23" grpId="0"/>
      <p:bldP spid="24" grpId="0" animBg="1"/>
      <p:bldP spid="25" grpId="0"/>
      <p:bldP spid="10" grpId="0"/>
      <p:bldP spid="15" grpId="0"/>
      <p:bldP spid="16"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5B57D7-D3BA-4989-084F-1EC193D77BB2}"/>
              </a:ext>
            </a:extLst>
          </p:cNvPr>
          <p:cNvSpPr>
            <a:spLocks noGrp="1"/>
          </p:cNvSpPr>
          <p:nvPr>
            <p:ph type="sldNum" sz="quarter" idx="12"/>
          </p:nvPr>
        </p:nvSpPr>
        <p:spPr/>
        <p:txBody>
          <a:bodyPr/>
          <a:lstStyle/>
          <a:p>
            <a:fld id="{B6F15528-21DE-4FAA-801E-634DDDAF4B2B}" type="slidenum">
              <a:rPr lang="en-AU" noProof="0" smtClean="0"/>
              <a:pPr/>
              <a:t>54</a:t>
            </a:fld>
            <a:endParaRPr lang="en-AU" noProof="0"/>
          </a:p>
        </p:txBody>
      </p:sp>
      <p:sp>
        <p:nvSpPr>
          <p:cNvPr id="3" name="Text Placeholder 2">
            <a:extLst>
              <a:ext uri="{FF2B5EF4-FFF2-40B4-BE49-F238E27FC236}">
                <a16:creationId xmlns:a16="http://schemas.microsoft.com/office/drawing/2014/main" id="{DA7792E5-DC7A-2D02-7427-F551BDD46A98}"/>
              </a:ext>
            </a:extLst>
          </p:cNvPr>
          <p:cNvSpPr>
            <a:spLocks noGrp="1"/>
          </p:cNvSpPr>
          <p:nvPr>
            <p:ph type="body" sz="quarter" idx="13"/>
          </p:nvPr>
        </p:nvSpPr>
        <p:spPr>
          <a:xfrm>
            <a:off x="489395" y="741776"/>
            <a:ext cx="6854085" cy="952500"/>
          </a:xfrm>
        </p:spPr>
        <p:txBody>
          <a:bodyPr/>
          <a:lstStyle/>
          <a:p>
            <a:r>
              <a:rPr lang="en-AU" noProof="0"/>
              <a:t>Connecting to Blossom and making a motor move</a:t>
            </a:r>
          </a:p>
        </p:txBody>
      </p:sp>
      <p:sp>
        <p:nvSpPr>
          <p:cNvPr id="4" name="Text Placeholder 3">
            <a:extLst>
              <a:ext uri="{FF2B5EF4-FFF2-40B4-BE49-F238E27FC236}">
                <a16:creationId xmlns:a16="http://schemas.microsoft.com/office/drawing/2014/main" id="{1ACEADEE-56E5-4ADC-738A-CE93CEDFFEE4}"/>
              </a:ext>
            </a:extLst>
          </p:cNvPr>
          <p:cNvSpPr>
            <a:spLocks noGrp="1"/>
          </p:cNvSpPr>
          <p:nvPr>
            <p:ph type="body" sz="quarter" idx="14"/>
          </p:nvPr>
        </p:nvSpPr>
        <p:spPr>
          <a:xfrm>
            <a:off x="489395" y="1963108"/>
            <a:ext cx="8254554" cy="3562350"/>
          </a:xfrm>
        </p:spPr>
        <p:txBody>
          <a:bodyPr/>
          <a:lstStyle/>
          <a:p>
            <a:r>
              <a:rPr lang="en-AU" noProof="0"/>
              <a:t> The next slide contains a video &amp; QR code for students to scan to get to the video with their own devices.</a:t>
            </a:r>
          </a:p>
          <a:p>
            <a:r>
              <a:rPr lang="en-AU" noProof="0"/>
              <a:t>The video explain how to access Blossom’s interface, how to connect the motor to the computer through wires, and how to make it move using the interface.</a:t>
            </a:r>
          </a:p>
        </p:txBody>
      </p:sp>
    </p:spTree>
    <p:extLst>
      <p:ext uri="{BB962C8B-B14F-4D97-AF65-F5344CB8AC3E}">
        <p14:creationId xmlns:p14="http://schemas.microsoft.com/office/powerpoint/2010/main" val="1351482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19A97E-3DBC-9DC9-AE4F-84EB7DB0FCB2}"/>
              </a:ext>
            </a:extLst>
          </p:cNvPr>
          <p:cNvSpPr>
            <a:spLocks noGrp="1"/>
          </p:cNvSpPr>
          <p:nvPr>
            <p:ph type="sldNum" sz="quarter" idx="12"/>
          </p:nvPr>
        </p:nvSpPr>
        <p:spPr/>
        <p:txBody>
          <a:bodyPr/>
          <a:lstStyle/>
          <a:p>
            <a:fld id="{B6F15528-21DE-4FAA-801E-634DDDAF4B2B}" type="slidenum">
              <a:rPr lang="en-AU" noProof="0" smtClean="0"/>
              <a:pPr/>
              <a:t>55</a:t>
            </a:fld>
            <a:endParaRPr lang="en-AU" noProof="0"/>
          </a:p>
        </p:txBody>
      </p:sp>
      <p:sp>
        <p:nvSpPr>
          <p:cNvPr id="4" name="Text Placeholder 3">
            <a:extLst>
              <a:ext uri="{FF2B5EF4-FFF2-40B4-BE49-F238E27FC236}">
                <a16:creationId xmlns:a16="http://schemas.microsoft.com/office/drawing/2014/main" id="{F3483EFC-3CFC-B369-8EBD-5AEF54339922}"/>
              </a:ext>
            </a:extLst>
          </p:cNvPr>
          <p:cNvSpPr>
            <a:spLocks noGrp="1"/>
          </p:cNvSpPr>
          <p:nvPr>
            <p:ph type="body" sz="quarter" idx="14"/>
          </p:nvPr>
        </p:nvSpPr>
        <p:spPr>
          <a:xfrm>
            <a:off x="906486" y="2216068"/>
            <a:ext cx="8254554" cy="3562350"/>
          </a:xfrm>
        </p:spPr>
        <p:txBody>
          <a:bodyPr/>
          <a:lstStyle/>
          <a:p>
            <a:r>
              <a:rPr lang="en-AU" dirty="0"/>
              <a:t>Connect a computer to a power source</a:t>
            </a:r>
          </a:p>
          <a:p>
            <a:r>
              <a:rPr lang="en-AU" dirty="0"/>
              <a:t>Wait for wi-fi to pop up (</a:t>
            </a:r>
            <a:r>
              <a:rPr lang="en-AU" dirty="0" err="1"/>
              <a:t>blossompi</a:t>
            </a:r>
            <a:r>
              <a:rPr lang="en-AU" dirty="0"/>
              <a:t>-XXXX)</a:t>
            </a:r>
          </a:p>
          <a:p>
            <a:r>
              <a:rPr lang="en-AU" dirty="0"/>
              <a:t>Connect to wi-fi and go to following website</a:t>
            </a:r>
          </a:p>
          <a:p>
            <a:r>
              <a:rPr lang="en-US" u="sng" dirty="0">
                <a:hlinkClick r:id="rId2"/>
              </a:rPr>
              <a:t>https://192.168.90.1:8080</a:t>
            </a:r>
            <a:r>
              <a:rPr lang="en-US" dirty="0"/>
              <a:t> </a:t>
            </a:r>
          </a:p>
          <a:p>
            <a:r>
              <a:rPr lang="en-US" dirty="0"/>
              <a:t>Go to Motor calibration</a:t>
            </a:r>
          </a:p>
          <a:p>
            <a:r>
              <a:rPr lang="en-US" dirty="0"/>
              <a:t>Can you create movement?</a:t>
            </a:r>
            <a:endParaRPr lang="en-AU" dirty="0"/>
          </a:p>
        </p:txBody>
      </p:sp>
      <p:sp>
        <p:nvSpPr>
          <p:cNvPr id="5" name="Text Placeholder 2">
            <a:extLst>
              <a:ext uri="{FF2B5EF4-FFF2-40B4-BE49-F238E27FC236}">
                <a16:creationId xmlns:a16="http://schemas.microsoft.com/office/drawing/2014/main" id="{D6A74404-024E-77B5-6826-42B073FDC9FF}"/>
              </a:ext>
            </a:extLst>
          </p:cNvPr>
          <p:cNvSpPr>
            <a:spLocks noGrp="1"/>
          </p:cNvSpPr>
          <p:nvPr>
            <p:ph type="body" sz="quarter" idx="13"/>
          </p:nvPr>
        </p:nvSpPr>
        <p:spPr>
          <a:xfrm>
            <a:off x="338121" y="549275"/>
            <a:ext cx="6854530" cy="952500"/>
          </a:xfrm>
        </p:spPr>
        <p:txBody>
          <a:bodyPr/>
          <a:lstStyle/>
          <a:p>
            <a:r>
              <a:rPr lang="en-AU" noProof="0"/>
              <a:t>Connecting to Blossom and making a motor move</a:t>
            </a:r>
          </a:p>
        </p:txBody>
      </p:sp>
    </p:spTree>
    <p:extLst>
      <p:ext uri="{BB962C8B-B14F-4D97-AF65-F5344CB8AC3E}">
        <p14:creationId xmlns:p14="http://schemas.microsoft.com/office/powerpoint/2010/main" val="1134345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5B868E-A0F9-F9D4-0D12-E24632901E02}"/>
              </a:ext>
            </a:extLst>
          </p:cNvPr>
          <p:cNvSpPr>
            <a:spLocks noGrp="1"/>
          </p:cNvSpPr>
          <p:nvPr>
            <p:ph type="sldNum" sz="quarter" idx="12"/>
          </p:nvPr>
        </p:nvSpPr>
        <p:spPr/>
        <p:txBody>
          <a:bodyPr/>
          <a:lstStyle/>
          <a:p>
            <a:fld id="{B6F15528-21DE-4FAA-801E-634DDDAF4B2B}" type="slidenum">
              <a:rPr lang="en-AU" noProof="0" smtClean="0"/>
              <a:pPr/>
              <a:t>56</a:t>
            </a:fld>
            <a:endParaRPr lang="en-AU" noProof="0"/>
          </a:p>
        </p:txBody>
      </p:sp>
      <p:sp>
        <p:nvSpPr>
          <p:cNvPr id="3" name="Text Placeholder 2">
            <a:extLst>
              <a:ext uri="{FF2B5EF4-FFF2-40B4-BE49-F238E27FC236}">
                <a16:creationId xmlns:a16="http://schemas.microsoft.com/office/drawing/2014/main" id="{DA0908BF-19C6-4717-D13C-CE6527BBA5A4}"/>
              </a:ext>
            </a:extLst>
          </p:cNvPr>
          <p:cNvSpPr>
            <a:spLocks noGrp="1"/>
          </p:cNvSpPr>
          <p:nvPr>
            <p:ph type="body" sz="quarter" idx="13"/>
          </p:nvPr>
        </p:nvSpPr>
        <p:spPr>
          <a:xfrm>
            <a:off x="432245" y="542924"/>
            <a:ext cx="6130479" cy="952500"/>
          </a:xfrm>
        </p:spPr>
        <p:txBody>
          <a:bodyPr/>
          <a:lstStyle/>
          <a:p>
            <a:pPr>
              <a:lnSpc>
                <a:spcPts val="3500"/>
              </a:lnSpc>
            </a:pPr>
            <a:r>
              <a:rPr lang="en-AU" noProof="0"/>
              <a:t>Discussion-</a:t>
            </a:r>
            <a:br>
              <a:rPr lang="en-AU" noProof="0"/>
            </a:br>
            <a:r>
              <a:rPr lang="en-AU" sz="3600" noProof="0"/>
              <a:t>When should robots be used?</a:t>
            </a:r>
            <a:endParaRPr lang="en-AU" noProof="0"/>
          </a:p>
        </p:txBody>
      </p:sp>
      <p:sp>
        <p:nvSpPr>
          <p:cNvPr id="4" name="Text Placeholder 3">
            <a:extLst>
              <a:ext uri="{FF2B5EF4-FFF2-40B4-BE49-F238E27FC236}">
                <a16:creationId xmlns:a16="http://schemas.microsoft.com/office/drawing/2014/main" id="{167CDB81-5A32-862D-AD21-F5AF7B733309}"/>
              </a:ext>
            </a:extLst>
          </p:cNvPr>
          <p:cNvSpPr>
            <a:spLocks noGrp="1"/>
          </p:cNvSpPr>
          <p:nvPr>
            <p:ph type="body" sz="quarter" idx="14"/>
          </p:nvPr>
        </p:nvSpPr>
        <p:spPr>
          <a:xfrm>
            <a:off x="432245" y="1638299"/>
            <a:ext cx="9473755" cy="5219701"/>
          </a:xfrm>
        </p:spPr>
        <p:txBody>
          <a:bodyPr/>
          <a:lstStyle/>
          <a:p>
            <a:pPr marL="0" indent="0">
              <a:lnSpc>
                <a:spcPct val="150000"/>
              </a:lnSpc>
              <a:spcBef>
                <a:spcPts val="800"/>
              </a:spcBef>
              <a:buNone/>
            </a:pPr>
            <a:r>
              <a:rPr lang="en-AU" b="1" noProof="0"/>
              <a:t>Instruction Note:</a:t>
            </a:r>
          </a:p>
          <a:p>
            <a:pPr>
              <a:lnSpc>
                <a:spcPct val="150000"/>
              </a:lnSpc>
              <a:spcBef>
                <a:spcPts val="800"/>
              </a:spcBef>
            </a:pPr>
            <a:r>
              <a:rPr lang="en-AU" noProof="0"/>
              <a:t>Ask the students what they think when it is okay to use robots for a task? </a:t>
            </a:r>
          </a:p>
          <a:p>
            <a:pPr lvl="1">
              <a:lnSpc>
                <a:spcPct val="150000"/>
              </a:lnSpc>
              <a:spcBef>
                <a:spcPts val="800"/>
              </a:spcBef>
            </a:pPr>
            <a:r>
              <a:rPr lang="en-AU" noProof="0"/>
              <a:t> You can do this activity while showing the adapted “Robot Types” slide. </a:t>
            </a:r>
            <a:br>
              <a:rPr lang="en-AU" noProof="0"/>
            </a:br>
            <a:r>
              <a:rPr lang="en-AU" noProof="0"/>
              <a:t>This way students can consider what different robot usages have in </a:t>
            </a:r>
            <a:br>
              <a:rPr lang="en-AU" noProof="0"/>
            </a:br>
            <a:r>
              <a:rPr lang="en-AU" noProof="0"/>
              <a:t>common. If you don’t want to use it, feel free to hide the slide.</a:t>
            </a:r>
          </a:p>
          <a:p>
            <a:pPr>
              <a:lnSpc>
                <a:spcPct val="150000"/>
              </a:lnSpc>
              <a:spcBef>
                <a:spcPts val="800"/>
              </a:spcBef>
            </a:pPr>
            <a:r>
              <a:rPr lang="en-AU" noProof="0"/>
              <a:t>When might it be problematic?</a:t>
            </a:r>
          </a:p>
          <a:p>
            <a:pPr lvl="1">
              <a:lnSpc>
                <a:spcPct val="150000"/>
              </a:lnSpc>
              <a:spcBef>
                <a:spcPts val="800"/>
              </a:spcBef>
            </a:pPr>
            <a:r>
              <a:rPr lang="en-AU" noProof="0"/>
              <a:t>Some </a:t>
            </a:r>
            <a:r>
              <a:rPr lang="en-AU" b="1" noProof="0"/>
              <a:t>thoughts</a:t>
            </a:r>
            <a:r>
              <a:rPr lang="en-AU" noProof="0"/>
              <a:t> on this can be found </a:t>
            </a:r>
            <a:r>
              <a:rPr lang="en-AU" b="1" noProof="0"/>
              <a:t>on the next slide</a:t>
            </a:r>
            <a:r>
              <a:rPr lang="en-AU" noProof="0"/>
              <a:t>. However, there is much more that can be said.         </a:t>
            </a:r>
          </a:p>
          <a:p>
            <a:pPr lvl="1">
              <a:lnSpc>
                <a:spcPct val="150000"/>
              </a:lnSpc>
              <a:spcBef>
                <a:spcPts val="800"/>
              </a:spcBef>
            </a:pPr>
            <a:r>
              <a:rPr lang="en-AU" noProof="0"/>
              <a:t>Further reads on ethical considerations around robot use: </a:t>
            </a:r>
            <a:br>
              <a:rPr lang="en-AU" noProof="0"/>
            </a:br>
            <a:r>
              <a:rPr lang="en-AU" sz="1400" noProof="0">
                <a:hlinkClick r:id="rId3"/>
              </a:rPr>
              <a:t>https://www.engineegroup.com/articles/TCSIT-7-156.php</a:t>
            </a:r>
            <a:r>
              <a:rPr lang="en-AU" sz="1400" noProof="0"/>
              <a:t> (general),</a:t>
            </a:r>
            <a:br>
              <a:rPr lang="en-AU" sz="1400" noProof="0"/>
            </a:br>
            <a:r>
              <a:rPr lang="en-AU" sz="1400" noProof="0">
                <a:hlinkClick r:id="rId4"/>
              </a:rPr>
              <a:t>https://link.springer.com/article/10.1007/s13347-019-00377-4</a:t>
            </a:r>
            <a:r>
              <a:rPr lang="en-AU" sz="1400" noProof="0"/>
              <a:t> (workforce), </a:t>
            </a:r>
            <a:br>
              <a:rPr lang="en-AU" sz="1400" noProof="0"/>
            </a:br>
            <a:r>
              <a:rPr lang="en-AU" sz="1400" noProof="0">
                <a:hlinkClick r:id="rId5"/>
              </a:rPr>
              <a:t>https://www.oecd.org/content/.../Robots_and_AI-driven_robots_in_the_classroom_education.pdf</a:t>
            </a:r>
            <a:r>
              <a:rPr lang="en-AU" sz="1400" noProof="0"/>
              <a:t> (education)</a:t>
            </a:r>
          </a:p>
          <a:p>
            <a:pPr marL="237717" lvl="1" indent="0">
              <a:lnSpc>
                <a:spcPct val="150000"/>
              </a:lnSpc>
              <a:spcBef>
                <a:spcPts val="800"/>
              </a:spcBef>
              <a:buNone/>
            </a:pPr>
            <a:r>
              <a:rPr lang="en-AU" noProof="0"/>
              <a:t>                                                                                                                                                                                                                                                                                                                                                                                                                                                                                                                                     </a:t>
            </a:r>
          </a:p>
        </p:txBody>
      </p:sp>
      <p:pic>
        <p:nvPicPr>
          <p:cNvPr id="5" name="Picture 4">
            <a:extLst>
              <a:ext uri="{FF2B5EF4-FFF2-40B4-BE49-F238E27FC236}">
                <a16:creationId xmlns:a16="http://schemas.microsoft.com/office/drawing/2014/main" id="{7EE4CB37-2497-3CF2-0396-02299235A580}"/>
              </a:ext>
            </a:extLst>
          </p:cNvPr>
          <p:cNvPicPr>
            <a:picLocks noChangeAspect="1"/>
          </p:cNvPicPr>
          <p:nvPr/>
        </p:nvPicPr>
        <p:blipFill>
          <a:blip r:embed="rId6"/>
          <a:stretch>
            <a:fillRect/>
          </a:stretch>
        </p:blipFill>
        <p:spPr>
          <a:xfrm>
            <a:off x="7139940" y="1981052"/>
            <a:ext cx="2628900" cy="1820007"/>
          </a:xfrm>
          <a:prstGeom prst="rect">
            <a:avLst/>
          </a:prstGeom>
        </p:spPr>
      </p:pic>
    </p:spTree>
    <p:extLst>
      <p:ext uri="{BB962C8B-B14F-4D97-AF65-F5344CB8AC3E}">
        <p14:creationId xmlns:p14="http://schemas.microsoft.com/office/powerpoint/2010/main" val="2429122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5D8C3-E168-DD3F-A6D9-A6EA9F6D85E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EFE92C-F260-13D6-4A6E-189D17B1CB4F}"/>
              </a:ext>
            </a:extLst>
          </p:cNvPr>
          <p:cNvSpPr>
            <a:spLocks noGrp="1"/>
          </p:cNvSpPr>
          <p:nvPr>
            <p:ph type="sldNum" sz="quarter" idx="12"/>
          </p:nvPr>
        </p:nvSpPr>
        <p:spPr/>
        <p:txBody>
          <a:bodyPr/>
          <a:lstStyle/>
          <a:p>
            <a:fld id="{B6F15528-21DE-4FAA-801E-634DDDAF4B2B}" type="slidenum">
              <a:rPr lang="en-AU" noProof="0" smtClean="0"/>
              <a:pPr/>
              <a:t>57</a:t>
            </a:fld>
            <a:endParaRPr lang="en-AU" noProof="0"/>
          </a:p>
        </p:txBody>
      </p:sp>
      <p:sp>
        <p:nvSpPr>
          <p:cNvPr id="3" name="Text Placeholder 2">
            <a:extLst>
              <a:ext uri="{FF2B5EF4-FFF2-40B4-BE49-F238E27FC236}">
                <a16:creationId xmlns:a16="http://schemas.microsoft.com/office/drawing/2014/main" id="{46D70AF9-7401-443B-BA4B-576E6E8873EF}"/>
              </a:ext>
            </a:extLst>
          </p:cNvPr>
          <p:cNvSpPr>
            <a:spLocks noGrp="1"/>
          </p:cNvSpPr>
          <p:nvPr>
            <p:ph type="body" sz="quarter" idx="13"/>
          </p:nvPr>
        </p:nvSpPr>
        <p:spPr>
          <a:xfrm>
            <a:off x="460820" y="548831"/>
            <a:ext cx="6130479" cy="952500"/>
          </a:xfrm>
        </p:spPr>
        <p:txBody>
          <a:bodyPr/>
          <a:lstStyle/>
          <a:p>
            <a:pPr>
              <a:lnSpc>
                <a:spcPts val="3500"/>
              </a:lnSpc>
            </a:pPr>
            <a:r>
              <a:rPr lang="en-AU" noProof="0"/>
              <a:t>Discussion-</a:t>
            </a:r>
            <a:br>
              <a:rPr lang="en-AU" noProof="0"/>
            </a:br>
            <a:r>
              <a:rPr lang="en-AU" sz="3600" noProof="0"/>
              <a:t>When should robots be used?</a:t>
            </a:r>
            <a:endParaRPr lang="en-AU" noProof="0"/>
          </a:p>
        </p:txBody>
      </p:sp>
      <p:sp>
        <p:nvSpPr>
          <p:cNvPr id="4" name="Text Placeholder 3">
            <a:extLst>
              <a:ext uri="{FF2B5EF4-FFF2-40B4-BE49-F238E27FC236}">
                <a16:creationId xmlns:a16="http://schemas.microsoft.com/office/drawing/2014/main" id="{49AAB107-8EB3-30FC-37C0-E203436010D7}"/>
              </a:ext>
            </a:extLst>
          </p:cNvPr>
          <p:cNvSpPr>
            <a:spLocks noGrp="1"/>
          </p:cNvSpPr>
          <p:nvPr>
            <p:ph type="body" sz="quarter" idx="14"/>
          </p:nvPr>
        </p:nvSpPr>
        <p:spPr>
          <a:xfrm>
            <a:off x="137160" y="1577530"/>
            <a:ext cx="9278312" cy="5219701"/>
          </a:xfrm>
        </p:spPr>
        <p:txBody>
          <a:bodyPr/>
          <a:lstStyle/>
          <a:p>
            <a:pPr>
              <a:lnSpc>
                <a:spcPct val="100000"/>
              </a:lnSpc>
              <a:spcBef>
                <a:spcPts val="800"/>
              </a:spcBef>
            </a:pPr>
            <a:r>
              <a:rPr lang="en-AU" b="1" noProof="0"/>
              <a:t>Can be useful:</a:t>
            </a:r>
          </a:p>
          <a:p>
            <a:pPr lvl="1">
              <a:lnSpc>
                <a:spcPct val="100000"/>
              </a:lnSpc>
              <a:spcBef>
                <a:spcPts val="800"/>
              </a:spcBef>
            </a:pPr>
            <a:r>
              <a:rPr lang="en-AU" noProof="0"/>
              <a:t> </a:t>
            </a:r>
            <a:r>
              <a:rPr lang="en-AU" b="1" noProof="0"/>
              <a:t>dangerous</a:t>
            </a:r>
            <a:r>
              <a:rPr lang="en-AU" noProof="0"/>
              <a:t>: for tasks or in places that could harm people (e.g. space exploration, search and rescue)</a:t>
            </a:r>
          </a:p>
          <a:p>
            <a:pPr lvl="1">
              <a:lnSpc>
                <a:spcPct val="100000"/>
              </a:lnSpc>
              <a:spcBef>
                <a:spcPts val="800"/>
              </a:spcBef>
            </a:pPr>
            <a:r>
              <a:rPr lang="en-AU" noProof="0"/>
              <a:t> </a:t>
            </a:r>
            <a:r>
              <a:rPr lang="en-AU" b="1" noProof="0"/>
              <a:t>dull</a:t>
            </a:r>
            <a:r>
              <a:rPr lang="en-AU" noProof="0"/>
              <a:t>: long and repetitive tasks that humans might not want to do (e.g. domestic or industrial robots)</a:t>
            </a:r>
          </a:p>
          <a:p>
            <a:pPr lvl="1">
              <a:lnSpc>
                <a:spcPct val="100000"/>
              </a:lnSpc>
              <a:spcBef>
                <a:spcPts val="800"/>
              </a:spcBef>
            </a:pPr>
            <a:r>
              <a:rPr lang="en-AU" noProof="0"/>
              <a:t> </a:t>
            </a:r>
            <a:r>
              <a:rPr lang="en-AU" b="1" noProof="0"/>
              <a:t>precise</a:t>
            </a:r>
            <a:r>
              <a:rPr lang="en-AU" noProof="0"/>
              <a:t>: for delicate tasks that are too difficult with our hands (e.g. medical, industrial) </a:t>
            </a:r>
          </a:p>
          <a:p>
            <a:pPr lvl="1">
              <a:lnSpc>
                <a:spcPct val="100000"/>
              </a:lnSpc>
              <a:spcBef>
                <a:spcPts val="800"/>
              </a:spcBef>
            </a:pPr>
            <a:r>
              <a:rPr lang="en-AU" noProof="0"/>
              <a:t> </a:t>
            </a:r>
            <a:r>
              <a:rPr lang="en-AU" b="1" noProof="0"/>
              <a:t>labour shortage</a:t>
            </a:r>
            <a:r>
              <a:rPr lang="en-AU" noProof="0"/>
              <a:t>: tasks not enough humans are available for or willing to do</a:t>
            </a:r>
          </a:p>
          <a:p>
            <a:pPr>
              <a:lnSpc>
                <a:spcPct val="100000"/>
              </a:lnSpc>
              <a:spcBef>
                <a:spcPts val="800"/>
              </a:spcBef>
            </a:pPr>
            <a:r>
              <a:rPr lang="en-AU" b="1" noProof="0"/>
              <a:t>Can be problematic</a:t>
            </a:r>
            <a:r>
              <a:rPr lang="en-AU" noProof="0"/>
              <a:t>:</a:t>
            </a:r>
          </a:p>
          <a:p>
            <a:pPr lvl="1">
              <a:lnSpc>
                <a:spcPct val="100000"/>
              </a:lnSpc>
              <a:spcBef>
                <a:spcPts val="800"/>
              </a:spcBef>
            </a:pPr>
            <a:r>
              <a:rPr lang="en-AU" noProof="0"/>
              <a:t> </a:t>
            </a:r>
            <a:r>
              <a:rPr lang="en-AU" b="1" noProof="0"/>
              <a:t>replacing humans</a:t>
            </a:r>
            <a:r>
              <a:rPr lang="en-AU" noProof="0"/>
              <a:t>: job displacement &amp; unemployment, isolation (e.g. if overreliance on robots in aged care), loss of human skilled labour</a:t>
            </a:r>
          </a:p>
          <a:p>
            <a:pPr lvl="1">
              <a:lnSpc>
                <a:spcPct val="100000"/>
              </a:lnSpc>
              <a:spcBef>
                <a:spcPts val="800"/>
              </a:spcBef>
            </a:pPr>
            <a:r>
              <a:rPr lang="en-AU" noProof="0"/>
              <a:t> </a:t>
            </a:r>
            <a:r>
              <a:rPr lang="en-AU" b="1" noProof="0"/>
              <a:t>befriending humans</a:t>
            </a:r>
            <a:r>
              <a:rPr lang="en-AU" noProof="0"/>
              <a:t>: emotional dependency, illusion of caring but don’t really understand what humans are saying (more in following lessons), can lead to social isolation, inappropriate responses to humans </a:t>
            </a:r>
          </a:p>
          <a:p>
            <a:pPr lvl="1">
              <a:lnSpc>
                <a:spcPct val="100000"/>
              </a:lnSpc>
              <a:spcBef>
                <a:spcPts val="800"/>
              </a:spcBef>
            </a:pPr>
            <a:r>
              <a:rPr lang="en-AU" noProof="0"/>
              <a:t> </a:t>
            </a:r>
            <a:r>
              <a:rPr lang="en-AU" b="1" noProof="0"/>
              <a:t>inequitable access</a:t>
            </a:r>
            <a:r>
              <a:rPr lang="en-AU" noProof="0"/>
              <a:t>: robots often expensive, can require high technical knowledge to use </a:t>
            </a:r>
          </a:p>
          <a:p>
            <a:pPr lvl="1">
              <a:lnSpc>
                <a:spcPct val="100000"/>
              </a:lnSpc>
              <a:spcBef>
                <a:spcPts val="800"/>
              </a:spcBef>
            </a:pPr>
            <a:r>
              <a:rPr lang="en-AU" noProof="0"/>
              <a:t> </a:t>
            </a:r>
            <a:r>
              <a:rPr lang="en-AU" b="1" noProof="0"/>
              <a:t>deliberate misuse</a:t>
            </a:r>
            <a:r>
              <a:rPr lang="en-AU" noProof="0"/>
              <a:t>: robots can be programmed to do harmful things</a:t>
            </a:r>
          </a:p>
        </p:txBody>
      </p:sp>
    </p:spTree>
    <p:extLst>
      <p:ext uri="{BB962C8B-B14F-4D97-AF65-F5344CB8AC3E}">
        <p14:creationId xmlns:p14="http://schemas.microsoft.com/office/powerpoint/2010/main" val="995277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5C66-CFB0-DBCC-D8E3-A6BB354AB084}"/>
            </a:ext>
          </a:extLst>
        </p:cNvPr>
        <p:cNvGrpSpPr/>
        <p:nvPr/>
      </p:nvGrpSpPr>
      <p:grpSpPr>
        <a:xfrm>
          <a:off x="0" y="0"/>
          <a:ext cx="0" cy="0"/>
          <a:chOff x="0" y="0"/>
          <a:chExt cx="0" cy="0"/>
        </a:xfrm>
      </p:grpSpPr>
      <p:pic>
        <p:nvPicPr>
          <p:cNvPr id="44" name="Picture 43" descr="A black robot vacuum on a wood floor&#10;&#10;AI-generated content may be incorrect.">
            <a:extLst>
              <a:ext uri="{FF2B5EF4-FFF2-40B4-BE49-F238E27FC236}">
                <a16:creationId xmlns:a16="http://schemas.microsoft.com/office/drawing/2014/main" id="{1945E82A-ECAD-5904-1621-909A7E6F7AF9}"/>
              </a:ext>
            </a:extLst>
          </p:cNvPr>
          <p:cNvPicPr>
            <a:picLocks noChangeAspect="1"/>
          </p:cNvPicPr>
          <p:nvPr/>
        </p:nvPicPr>
        <p:blipFill>
          <a:blip r:embed="rId3" cstate="print">
            <a:extLst>
              <a:ext uri="{28A0092B-C50C-407E-A947-70E740481C1C}">
                <a14:useLocalDpi xmlns:a14="http://schemas.microsoft.com/office/drawing/2010/main" val="0"/>
              </a:ext>
            </a:extLst>
          </a:blip>
          <a:srcRect t="23333" b="5780"/>
          <a:stretch>
            <a:fillRect/>
          </a:stretch>
        </p:blipFill>
        <p:spPr>
          <a:xfrm>
            <a:off x="3242835" y="2111813"/>
            <a:ext cx="2256134" cy="1760857"/>
          </a:xfrm>
          <a:prstGeom prst="snip2DiagRect">
            <a:avLst>
              <a:gd name="adj1" fmla="val 35010"/>
              <a:gd name="adj2" fmla="val 44175"/>
            </a:avLst>
          </a:prstGeom>
        </p:spPr>
      </p:pic>
      <p:pic>
        <p:nvPicPr>
          <p:cNvPr id="48" name="Picture 47" descr="A robot on the grass&#10;&#10;AI-generated content may be incorrect.">
            <a:extLst>
              <a:ext uri="{FF2B5EF4-FFF2-40B4-BE49-F238E27FC236}">
                <a16:creationId xmlns:a16="http://schemas.microsoft.com/office/drawing/2014/main" id="{A230AC4C-6AFA-FE60-E653-A794CA666C18}"/>
              </a:ext>
            </a:extLst>
          </p:cNvPr>
          <p:cNvPicPr>
            <a:picLocks noChangeAspect="1"/>
          </p:cNvPicPr>
          <p:nvPr/>
        </p:nvPicPr>
        <p:blipFill>
          <a:blip r:embed="rId4">
            <a:extLst>
              <a:ext uri="{28A0092B-C50C-407E-A947-70E740481C1C}">
                <a14:useLocalDpi xmlns:a14="http://schemas.microsoft.com/office/drawing/2010/main" val="0"/>
              </a:ext>
            </a:extLst>
          </a:blip>
          <a:srcRect l="11595" t="4794" r="12061" b="8646"/>
          <a:stretch>
            <a:fillRect/>
          </a:stretch>
        </p:blipFill>
        <p:spPr>
          <a:xfrm>
            <a:off x="4693858" y="1458766"/>
            <a:ext cx="2271610" cy="1450068"/>
          </a:xfrm>
          <a:prstGeom prst="snip2DiagRect">
            <a:avLst>
              <a:gd name="adj1" fmla="val 25368"/>
              <a:gd name="adj2" fmla="val 39936"/>
            </a:avLst>
          </a:prstGeom>
        </p:spPr>
      </p:pic>
      <p:sp>
        <p:nvSpPr>
          <p:cNvPr id="2" name="Slide Number Placeholder 1">
            <a:extLst>
              <a:ext uri="{FF2B5EF4-FFF2-40B4-BE49-F238E27FC236}">
                <a16:creationId xmlns:a16="http://schemas.microsoft.com/office/drawing/2014/main" id="{66DBABDA-4A5D-A70B-6FE6-1321D57EDCBB}"/>
              </a:ext>
            </a:extLst>
          </p:cNvPr>
          <p:cNvSpPr>
            <a:spLocks noGrp="1"/>
          </p:cNvSpPr>
          <p:nvPr>
            <p:ph type="sldNum" sz="quarter" idx="12"/>
          </p:nvPr>
        </p:nvSpPr>
        <p:spPr/>
        <p:txBody>
          <a:bodyPr/>
          <a:lstStyle/>
          <a:p>
            <a:fld id="{B6F15528-21DE-4FAA-801E-634DDDAF4B2B}" type="slidenum">
              <a:rPr lang="en-AU" noProof="0" smtClean="0"/>
              <a:pPr/>
              <a:t>58</a:t>
            </a:fld>
            <a:endParaRPr lang="en-AU" noProof="0"/>
          </a:p>
        </p:txBody>
      </p:sp>
      <p:sp>
        <p:nvSpPr>
          <p:cNvPr id="16" name="Text Placeholder 3">
            <a:extLst>
              <a:ext uri="{FF2B5EF4-FFF2-40B4-BE49-F238E27FC236}">
                <a16:creationId xmlns:a16="http://schemas.microsoft.com/office/drawing/2014/main" id="{5D109D20-AF1E-65B5-4116-D91EE7A7E9C0}"/>
              </a:ext>
            </a:extLst>
          </p:cNvPr>
          <p:cNvSpPr txBox="1">
            <a:spLocks/>
          </p:cNvSpPr>
          <p:nvPr/>
        </p:nvSpPr>
        <p:spPr>
          <a:xfrm>
            <a:off x="449920" y="3926415"/>
            <a:ext cx="3094968"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t>Industrial robots</a:t>
            </a:r>
          </a:p>
        </p:txBody>
      </p:sp>
      <p:sp>
        <p:nvSpPr>
          <p:cNvPr id="17" name="Text Placeholder 3">
            <a:extLst>
              <a:ext uri="{FF2B5EF4-FFF2-40B4-BE49-F238E27FC236}">
                <a16:creationId xmlns:a16="http://schemas.microsoft.com/office/drawing/2014/main" id="{DD2C59E5-D557-AE79-079A-9595AA4ABEF5}"/>
              </a:ext>
            </a:extLst>
          </p:cNvPr>
          <p:cNvSpPr txBox="1">
            <a:spLocks/>
          </p:cNvSpPr>
          <p:nvPr/>
        </p:nvSpPr>
        <p:spPr>
          <a:xfrm>
            <a:off x="462657" y="6402241"/>
            <a:ext cx="2253393"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400"/>
              </a:lnSpc>
              <a:buNone/>
            </a:pPr>
            <a:r>
              <a:rPr lang="en-AU" sz="2400" noProof="0"/>
              <a:t>Medical robots</a:t>
            </a:r>
          </a:p>
        </p:txBody>
      </p:sp>
      <p:sp>
        <p:nvSpPr>
          <p:cNvPr id="20" name="Text Placeholder 3">
            <a:extLst>
              <a:ext uri="{FF2B5EF4-FFF2-40B4-BE49-F238E27FC236}">
                <a16:creationId xmlns:a16="http://schemas.microsoft.com/office/drawing/2014/main" id="{B2A26B36-6137-7A80-A89B-DFA3F6F73AF2}"/>
              </a:ext>
            </a:extLst>
          </p:cNvPr>
          <p:cNvSpPr txBox="1">
            <a:spLocks/>
          </p:cNvSpPr>
          <p:nvPr/>
        </p:nvSpPr>
        <p:spPr>
          <a:xfrm>
            <a:off x="2602938" y="6185489"/>
            <a:ext cx="2382917"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300"/>
              </a:lnSpc>
              <a:buNone/>
            </a:pPr>
            <a:r>
              <a:rPr lang="en-AU" sz="2400" noProof="0"/>
              <a:t>Entertainment robots</a:t>
            </a:r>
          </a:p>
        </p:txBody>
      </p:sp>
      <p:pic>
        <p:nvPicPr>
          <p:cNvPr id="30" name="Picture 29" descr="A medical equipment with a screen and a blue sheet&#10;&#10;AI-generated content may be incorrect.">
            <a:extLst>
              <a:ext uri="{FF2B5EF4-FFF2-40B4-BE49-F238E27FC236}">
                <a16:creationId xmlns:a16="http://schemas.microsoft.com/office/drawing/2014/main" id="{57718324-0E2C-8CF2-7F50-2D6A8FE0CA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20" y="4410137"/>
            <a:ext cx="2382917" cy="2173509"/>
          </a:xfrm>
          <a:prstGeom prst="rect">
            <a:avLst/>
          </a:prstGeom>
        </p:spPr>
      </p:pic>
      <p:pic>
        <p:nvPicPr>
          <p:cNvPr id="40" name="Picture 39" descr="A group of robots on a football field&#10;&#10;AI-generated content may be incorrect.">
            <a:extLst>
              <a:ext uri="{FF2B5EF4-FFF2-40B4-BE49-F238E27FC236}">
                <a16:creationId xmlns:a16="http://schemas.microsoft.com/office/drawing/2014/main" id="{CEBB86DC-F7A1-F1B7-17A8-7479DD6925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9420" y="4375050"/>
            <a:ext cx="3249079" cy="1827607"/>
          </a:xfrm>
          <a:prstGeom prst="snip2DiagRect">
            <a:avLst>
              <a:gd name="adj1" fmla="val 0"/>
              <a:gd name="adj2" fmla="val 27612"/>
            </a:avLst>
          </a:prstGeom>
        </p:spPr>
      </p:pic>
      <p:sp>
        <p:nvSpPr>
          <p:cNvPr id="18" name="Text Placeholder 3">
            <a:extLst>
              <a:ext uri="{FF2B5EF4-FFF2-40B4-BE49-F238E27FC236}">
                <a16:creationId xmlns:a16="http://schemas.microsoft.com/office/drawing/2014/main" id="{2B6F364C-ADA0-B28F-1BAD-AB44002FE402}"/>
              </a:ext>
            </a:extLst>
          </p:cNvPr>
          <p:cNvSpPr txBox="1">
            <a:spLocks/>
          </p:cNvSpPr>
          <p:nvPr/>
        </p:nvSpPr>
        <p:spPr>
          <a:xfrm>
            <a:off x="3587401" y="3815075"/>
            <a:ext cx="2796907"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effectLst>
                  <a:outerShdw blurRad="50800" dist="38100" dir="2700000" algn="tl" rotWithShape="0">
                    <a:schemeClr val="bg1">
                      <a:alpha val="40000"/>
                    </a:schemeClr>
                  </a:outerShdw>
                </a:effectLst>
              </a:rPr>
              <a:t>Domestic robots</a:t>
            </a:r>
          </a:p>
        </p:txBody>
      </p:sp>
      <p:sp>
        <p:nvSpPr>
          <p:cNvPr id="49" name="Text Placeholder 3">
            <a:extLst>
              <a:ext uri="{FF2B5EF4-FFF2-40B4-BE49-F238E27FC236}">
                <a16:creationId xmlns:a16="http://schemas.microsoft.com/office/drawing/2014/main" id="{9B922C66-FBC1-8BD9-D6FA-939CD8E66325}"/>
              </a:ext>
            </a:extLst>
          </p:cNvPr>
          <p:cNvSpPr txBox="1">
            <a:spLocks/>
          </p:cNvSpPr>
          <p:nvPr/>
        </p:nvSpPr>
        <p:spPr>
          <a:xfrm>
            <a:off x="6705992" y="3126176"/>
            <a:ext cx="3094968"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buNone/>
            </a:pPr>
            <a:r>
              <a:rPr lang="en-AU" sz="2400" noProof="0">
                <a:effectLst>
                  <a:outerShdw blurRad="50800" dist="38100" dir="2700000" algn="tl" rotWithShape="0">
                    <a:schemeClr val="bg1">
                      <a:alpha val="40000"/>
                    </a:schemeClr>
                  </a:outerShdw>
                </a:effectLst>
              </a:rPr>
              <a:t>Discovery robots</a:t>
            </a:r>
          </a:p>
        </p:txBody>
      </p:sp>
      <p:pic>
        <p:nvPicPr>
          <p:cNvPr id="53" name="Picture 52" descr="A yellow robot in a pile of rubble&#10;&#10;AI-generated content may be incorrect.">
            <a:extLst>
              <a:ext uri="{FF2B5EF4-FFF2-40B4-BE49-F238E27FC236}">
                <a16:creationId xmlns:a16="http://schemas.microsoft.com/office/drawing/2014/main" id="{F1C79397-5D52-7DD7-6648-76C622860F11}"/>
              </a:ext>
            </a:extLst>
          </p:cNvPr>
          <p:cNvPicPr>
            <a:picLocks noChangeAspect="1"/>
          </p:cNvPicPr>
          <p:nvPr/>
        </p:nvPicPr>
        <p:blipFill>
          <a:blip r:embed="rId7" cstate="print">
            <a:extLst>
              <a:ext uri="{28A0092B-C50C-407E-A947-70E740481C1C}">
                <a14:useLocalDpi xmlns:a14="http://schemas.microsoft.com/office/drawing/2010/main" val="0"/>
              </a:ext>
            </a:extLst>
          </a:blip>
          <a:srcRect r="16412"/>
          <a:stretch>
            <a:fillRect/>
          </a:stretch>
        </p:blipFill>
        <p:spPr>
          <a:xfrm>
            <a:off x="6606908" y="3539688"/>
            <a:ext cx="2445105" cy="1536858"/>
          </a:xfrm>
          <a:prstGeom prst="rect">
            <a:avLst/>
          </a:prstGeom>
        </p:spPr>
      </p:pic>
      <p:pic>
        <p:nvPicPr>
          <p:cNvPr id="38" name="Picture 37" descr="A robot dog with a pink ball&#10;&#10;AI-generated content may be incorrect.">
            <a:extLst>
              <a:ext uri="{FF2B5EF4-FFF2-40B4-BE49-F238E27FC236}">
                <a16:creationId xmlns:a16="http://schemas.microsoft.com/office/drawing/2014/main" id="{A13820AD-BEAC-492B-23EC-342E1281550C}"/>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1674" t="23611" r="8815" b="15589"/>
          <a:stretch>
            <a:fillRect/>
          </a:stretch>
        </p:blipFill>
        <p:spPr>
          <a:xfrm>
            <a:off x="4739534" y="5260739"/>
            <a:ext cx="2698724" cy="1621274"/>
          </a:xfrm>
          <a:prstGeom prst="rect">
            <a:avLst/>
          </a:prstGeom>
        </p:spPr>
      </p:pic>
      <p:pic>
        <p:nvPicPr>
          <p:cNvPr id="55" name="Picture 54" descr="A robot on a desert&#10;&#10;AI-generated content may be incorrect.">
            <a:extLst>
              <a:ext uri="{FF2B5EF4-FFF2-40B4-BE49-F238E27FC236}">
                <a16:creationId xmlns:a16="http://schemas.microsoft.com/office/drawing/2014/main" id="{51021CB3-3CF2-FEB0-27A7-85ACFE57F2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36686" y="1489333"/>
            <a:ext cx="2482863" cy="1709037"/>
          </a:xfrm>
          <a:prstGeom prst="rect">
            <a:avLst/>
          </a:prstGeom>
        </p:spPr>
      </p:pic>
      <p:pic>
        <p:nvPicPr>
          <p:cNvPr id="1038" name="Picture 14" descr="Page 36 | Warehouse Robotics Stock Photos, Images and Backgrounds for Free  Download">
            <a:extLst>
              <a:ext uri="{FF2B5EF4-FFF2-40B4-BE49-F238E27FC236}">
                <a16:creationId xmlns:a16="http://schemas.microsoft.com/office/drawing/2014/main" id="{CB0E5EE4-E8B0-2E33-B1F1-BE815A7D58B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7675" r="14097" b="27055"/>
          <a:stretch>
            <a:fillRect/>
          </a:stretch>
        </p:blipFill>
        <p:spPr bwMode="auto">
          <a:xfrm>
            <a:off x="77551" y="1103561"/>
            <a:ext cx="2324849" cy="1657029"/>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BMW places major order for 5,000 industrial robots - The Manufacturer">
            <a:extLst>
              <a:ext uri="{FF2B5EF4-FFF2-40B4-BE49-F238E27FC236}">
                <a16:creationId xmlns:a16="http://schemas.microsoft.com/office/drawing/2014/main" id="{2CF0E774-ACEA-15A8-16DC-13AB53BFCCC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6239" r="6804" b="15639"/>
          <a:stretch>
            <a:fillRect/>
          </a:stretch>
        </p:blipFill>
        <p:spPr bwMode="auto">
          <a:xfrm>
            <a:off x="770880" y="2312958"/>
            <a:ext cx="2453048" cy="1657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3">
            <a:extLst>
              <a:ext uri="{FF2B5EF4-FFF2-40B4-BE49-F238E27FC236}">
                <a16:creationId xmlns:a16="http://schemas.microsoft.com/office/drawing/2014/main" id="{19F897C5-E75D-2930-1DBB-E012558C7C7E}"/>
              </a:ext>
            </a:extLst>
          </p:cNvPr>
          <p:cNvSpPr txBox="1">
            <a:spLocks/>
          </p:cNvSpPr>
          <p:nvPr/>
        </p:nvSpPr>
        <p:spPr>
          <a:xfrm>
            <a:off x="7335732" y="6185489"/>
            <a:ext cx="2365642" cy="959544"/>
          </a:xfrm>
          <a:prstGeom prst="rect">
            <a:avLst/>
          </a:prstGeom>
        </p:spPr>
        <p:txBody>
          <a:bodyPr vert="horz" lIns="91440" tIns="45720" rIns="91440" bIns="45720" rtlCol="0">
            <a:noAutofit/>
          </a:bodyPr>
          <a:lstStyle>
            <a:lvl1pPr marL="178287" indent="-178287"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1pPr>
            <a:lvl2pPr marL="386290" indent="-148573"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2pPr>
            <a:lvl3pPr marL="594292"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3pPr>
            <a:lvl4pPr marL="832008" indent="-118859" algn="l" defTabSz="475433" rtl="0" eaLnBrk="1" latinLnBrk="0" hangingPunct="1">
              <a:spcBef>
                <a:spcPct val="20000"/>
              </a:spcBef>
              <a:buFont typeface="Arial" pitchFamily="34" charset="0"/>
              <a:buChar char="–"/>
              <a:defRPr lang="en-US" sz="3200" b="0" kern="1200" cap="none" spc="0" dirty="0" smtClean="0">
                <a:ln w="0"/>
                <a:solidFill>
                  <a:srgbClr val="233A17"/>
                </a:solidFill>
                <a:latin typeface="Berlin Sans FB Demi" panose="020E0802020502020306" pitchFamily="34" charset="0"/>
                <a:ea typeface="+mn-ea"/>
                <a:cs typeface="+mn-cs"/>
              </a:defRPr>
            </a:lvl4pPr>
            <a:lvl5pPr marL="1069725" indent="-118859" algn="l" defTabSz="475433" rtl="0" eaLnBrk="1" latinLnBrk="0" hangingPunct="1">
              <a:spcBef>
                <a:spcPct val="20000"/>
              </a:spcBef>
              <a:buFont typeface="Arial" pitchFamily="34" charset="0"/>
              <a:buChar char="»"/>
              <a:defRPr lang="en-AU" sz="3200" b="0" kern="1200" cap="none" spc="0" dirty="0">
                <a:ln w="0"/>
                <a:solidFill>
                  <a:srgbClr val="233A17"/>
                </a:solidFill>
                <a:latin typeface="Berlin Sans FB Demi" panose="020E0802020502020306" pitchFamily="34" charset="0"/>
                <a:ea typeface="+mn-ea"/>
                <a:cs typeface="+mn-cs"/>
              </a:defRPr>
            </a:lvl5pPr>
            <a:lvl6pPr marL="130744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6pPr>
            <a:lvl7pPr marL="1545160"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7pPr>
            <a:lvl8pPr marL="1782875"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8pPr>
            <a:lvl9pPr marL="2020592" indent="-118859" algn="l" defTabSz="475433" rtl="0" eaLnBrk="1" latinLnBrk="0" hangingPunct="1">
              <a:spcBef>
                <a:spcPct val="20000"/>
              </a:spcBef>
              <a:buFont typeface="Arial" pitchFamily="34" charset="0"/>
              <a:buChar char="•"/>
              <a:defRPr sz="1040" kern="1200">
                <a:solidFill>
                  <a:schemeClr val="tx1"/>
                </a:solidFill>
                <a:latin typeface="+mn-lt"/>
                <a:ea typeface="+mn-ea"/>
                <a:cs typeface="+mn-cs"/>
              </a:defRPr>
            </a:lvl9pPr>
          </a:lstStyle>
          <a:p>
            <a:pPr marL="0" indent="0" algn="ctr">
              <a:lnSpc>
                <a:spcPts val="2400"/>
              </a:lnSpc>
              <a:buNone/>
            </a:pPr>
            <a:r>
              <a:rPr lang="en-AU" sz="2400" noProof="0"/>
              <a:t>Educational robots</a:t>
            </a:r>
          </a:p>
        </p:txBody>
      </p:sp>
      <p:pic>
        <p:nvPicPr>
          <p:cNvPr id="51" name="Picture 50" descr="A yellow toy bee with black stripes and buttons&#10;&#10;AI-generated content may be incorrect.">
            <a:extLst>
              <a:ext uri="{FF2B5EF4-FFF2-40B4-BE49-F238E27FC236}">
                <a16:creationId xmlns:a16="http://schemas.microsoft.com/office/drawing/2014/main" id="{82D28649-A565-9A63-7D93-45FAAB79346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79936" y="4991170"/>
            <a:ext cx="1359210" cy="1359210"/>
          </a:xfrm>
          <a:prstGeom prst="rect">
            <a:avLst/>
          </a:prstGeom>
        </p:spPr>
      </p:pic>
      <p:pic>
        <p:nvPicPr>
          <p:cNvPr id="31" name="Picture 30" descr="A white robot with colorful lights&#10;&#10;AI-generated content may be incorrect.">
            <a:extLst>
              <a:ext uri="{FF2B5EF4-FFF2-40B4-BE49-F238E27FC236}">
                <a16:creationId xmlns:a16="http://schemas.microsoft.com/office/drawing/2014/main" id="{E5B48F43-C52A-9FE5-58D1-6D481B480941}"/>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6100" r="90000">
                        <a14:foregroundMark x1="29300" y1="31900" x2="47100" y2="23900"/>
                        <a14:foregroundMark x1="47100" y1="23900" x2="58800" y2="24000"/>
                        <a14:foregroundMark x1="58800" y1="24000" x2="36100" y2="25300"/>
                        <a14:foregroundMark x1="36100" y1="25300" x2="34200" y2="26800"/>
                        <a14:foregroundMark x1="73900" y1="49400" x2="78400" y2="63900"/>
                        <a14:foregroundMark x1="78400" y1="63900" x2="74500" y2="71400"/>
                        <a14:foregroundMark x1="74500" y1="71400" x2="67000" y2="71700"/>
                        <a14:foregroundMark x1="67000" y1="71700" x2="66000" y2="70800"/>
                        <a14:foregroundMark x1="78600" y1="49900" x2="79200" y2="57200"/>
                        <a14:foregroundMark x1="74200" y1="38200" x2="75000" y2="39600"/>
                        <a14:foregroundMark x1="78100" y1="69900" x2="72500" y2="75300"/>
                        <a14:foregroundMark x1="21400" y1="65400" x2="21500" y2="67900"/>
                        <a14:foregroundMark x1="79300" y1="59300" x2="79400" y2="61500"/>
                        <a14:backgroundMark x1="4200" y1="24000" x2="6900" y2="25600"/>
                      </a14:backgroundRemoval>
                    </a14:imgEffect>
                  </a14:imgLayer>
                </a14:imgProps>
              </a:ext>
              <a:ext uri="{28A0092B-C50C-407E-A947-70E740481C1C}">
                <a14:useLocalDpi xmlns:a14="http://schemas.microsoft.com/office/drawing/2010/main" val="0"/>
              </a:ext>
            </a:extLst>
          </a:blip>
          <a:stretch>
            <a:fillRect/>
          </a:stretch>
        </p:blipFill>
        <p:spPr>
          <a:xfrm>
            <a:off x="8080823" y="4566749"/>
            <a:ext cx="1783631" cy="1783631"/>
          </a:xfrm>
          <a:prstGeom prst="rect">
            <a:avLst/>
          </a:prstGeom>
        </p:spPr>
      </p:pic>
      <p:sp>
        <p:nvSpPr>
          <p:cNvPr id="8" name="Text Placeholder 2">
            <a:extLst>
              <a:ext uri="{FF2B5EF4-FFF2-40B4-BE49-F238E27FC236}">
                <a16:creationId xmlns:a16="http://schemas.microsoft.com/office/drawing/2014/main" id="{7D7332BC-7F17-576B-63C1-07AC8D754DC3}"/>
              </a:ext>
            </a:extLst>
          </p:cNvPr>
          <p:cNvSpPr>
            <a:spLocks noGrp="1"/>
          </p:cNvSpPr>
          <p:nvPr>
            <p:ph type="body" sz="quarter" idx="13"/>
          </p:nvPr>
        </p:nvSpPr>
        <p:spPr>
          <a:xfrm>
            <a:off x="367131" y="402887"/>
            <a:ext cx="6854530" cy="952500"/>
          </a:xfrm>
        </p:spPr>
        <p:txBody>
          <a:bodyPr/>
          <a:lstStyle/>
          <a:p>
            <a:r>
              <a:rPr lang="en-AU" sz="2800" noProof="0"/>
              <a:t>When should robots (not) be used?</a:t>
            </a:r>
          </a:p>
        </p:txBody>
      </p:sp>
    </p:spTree>
    <p:extLst>
      <p:ext uri="{BB962C8B-B14F-4D97-AF65-F5344CB8AC3E}">
        <p14:creationId xmlns:p14="http://schemas.microsoft.com/office/powerpoint/2010/main" val="2908462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2C50BE-B73B-88ED-9CC6-0AFD3D7CC245}"/>
              </a:ext>
            </a:extLst>
          </p:cNvPr>
          <p:cNvSpPr>
            <a:spLocks noGrp="1"/>
          </p:cNvSpPr>
          <p:nvPr>
            <p:ph type="sldNum" sz="quarter" idx="12"/>
          </p:nvPr>
        </p:nvSpPr>
        <p:spPr/>
        <p:txBody>
          <a:bodyPr/>
          <a:lstStyle/>
          <a:p>
            <a:fld id="{B6F15528-21DE-4FAA-801E-634DDDAF4B2B}" type="slidenum">
              <a:rPr lang="en-AU" noProof="0" smtClean="0"/>
              <a:pPr/>
              <a:t>59</a:t>
            </a:fld>
            <a:endParaRPr lang="en-AU" noProof="0"/>
          </a:p>
        </p:txBody>
      </p:sp>
      <p:sp>
        <p:nvSpPr>
          <p:cNvPr id="3" name="Text Placeholder 2">
            <a:extLst>
              <a:ext uri="{FF2B5EF4-FFF2-40B4-BE49-F238E27FC236}">
                <a16:creationId xmlns:a16="http://schemas.microsoft.com/office/drawing/2014/main" id="{F19642FB-05F7-11FF-6EA0-0E4CEF7E7657}"/>
              </a:ext>
            </a:extLst>
          </p:cNvPr>
          <p:cNvSpPr>
            <a:spLocks noGrp="1"/>
          </p:cNvSpPr>
          <p:nvPr>
            <p:ph type="body" sz="quarter" idx="13"/>
          </p:nvPr>
        </p:nvSpPr>
        <p:spPr>
          <a:xfrm>
            <a:off x="489396" y="790088"/>
            <a:ext cx="5505450" cy="952500"/>
          </a:xfrm>
        </p:spPr>
        <p:txBody>
          <a:bodyPr/>
          <a:lstStyle/>
          <a:p>
            <a:r>
              <a:rPr lang="en-AU" noProof="0"/>
              <a:t>Survey</a:t>
            </a:r>
          </a:p>
        </p:txBody>
      </p:sp>
      <p:sp>
        <p:nvSpPr>
          <p:cNvPr id="4" name="Text Placeholder 3">
            <a:extLst>
              <a:ext uri="{FF2B5EF4-FFF2-40B4-BE49-F238E27FC236}">
                <a16:creationId xmlns:a16="http://schemas.microsoft.com/office/drawing/2014/main" id="{3E5B1D23-6576-3824-16F6-9E0B2E497C9D}"/>
              </a:ext>
            </a:extLst>
          </p:cNvPr>
          <p:cNvSpPr>
            <a:spLocks noGrp="1"/>
          </p:cNvSpPr>
          <p:nvPr>
            <p:ph type="body" sz="quarter" idx="14"/>
          </p:nvPr>
        </p:nvSpPr>
        <p:spPr>
          <a:xfrm>
            <a:off x="489396" y="1647825"/>
            <a:ext cx="8993969" cy="4705350"/>
          </a:xfrm>
        </p:spPr>
        <p:txBody>
          <a:bodyPr/>
          <a:lstStyle/>
          <a:p>
            <a:r>
              <a:rPr lang="en-AU" sz="1600" noProof="0" dirty="0"/>
              <a:t>Lastly, let students answer the questionnaire for lesson 1. </a:t>
            </a:r>
          </a:p>
          <a:p>
            <a:r>
              <a:rPr lang="en-AU" sz="1600" noProof="0" dirty="0"/>
              <a:t>Tell them beforehand:</a:t>
            </a:r>
          </a:p>
          <a:p>
            <a:pPr lvl="1"/>
            <a:r>
              <a:rPr lang="en-AU" sz="1600" i="1" noProof="0" dirty="0"/>
              <a:t>“At the end of each lesson, you will all be asked to complete a short survey. The questions asked will be the same after each lesson.”</a:t>
            </a:r>
          </a:p>
          <a:p>
            <a:pPr lvl="1"/>
            <a:r>
              <a:rPr lang="en-AU" sz="1600" i="1" noProof="0"/>
              <a:t>“</a:t>
            </a:r>
            <a:r>
              <a:rPr lang="en-AU" sz="1600" i="1" noProof="0" dirty="0"/>
              <a:t>This is </a:t>
            </a:r>
            <a:r>
              <a:rPr lang="en-AU" sz="1600" b="1" i="1" noProof="0" dirty="0"/>
              <a:t>not a test</a:t>
            </a:r>
            <a:r>
              <a:rPr lang="en-AU" sz="1600" i="1" noProof="0" dirty="0"/>
              <a:t>. There are no right or wrong answers when you’re sharing your thoughts.</a:t>
            </a:r>
          </a:p>
          <a:p>
            <a:pPr lvl="2"/>
            <a:r>
              <a:rPr lang="en-AU" sz="1600" i="1" noProof="0" dirty="0"/>
              <a:t> Your feedback will be used to help improve the lessons in the future.</a:t>
            </a:r>
          </a:p>
          <a:p>
            <a:pPr lvl="2"/>
            <a:r>
              <a:rPr lang="en-AU" sz="1600" i="1" noProof="0" dirty="0"/>
              <a:t> It is important to answer honestly and to be as clear as possible.”</a:t>
            </a:r>
          </a:p>
          <a:p>
            <a:pPr lvl="1"/>
            <a:r>
              <a:rPr lang="en-AU" sz="1600" i="1" noProof="0" dirty="0"/>
              <a:t>“Try to respond to each question, but you can leave questions blank if you don’t want to answer. </a:t>
            </a:r>
          </a:p>
          <a:p>
            <a:pPr lvl="1"/>
            <a:r>
              <a:rPr lang="en-AU" sz="1600" i="1" noProof="0" dirty="0"/>
              <a:t>Don’t share any personal information in your responses.”</a:t>
            </a:r>
          </a:p>
          <a:p>
            <a:endParaRPr lang="en-AU" sz="1600" noProof="0" dirty="0"/>
          </a:p>
        </p:txBody>
      </p:sp>
    </p:spTree>
    <p:extLst>
      <p:ext uri="{BB962C8B-B14F-4D97-AF65-F5344CB8AC3E}">
        <p14:creationId xmlns:p14="http://schemas.microsoft.com/office/powerpoint/2010/main" val="32073150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C23A2-803E-3E0D-8E53-8319F0F5D3C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6D5B99-7D88-AC8E-FF91-2370F74424E9}"/>
              </a:ext>
            </a:extLst>
          </p:cNvPr>
          <p:cNvSpPr>
            <a:spLocks noGrp="1"/>
          </p:cNvSpPr>
          <p:nvPr>
            <p:ph type="sldNum" sz="quarter" idx="12"/>
          </p:nvPr>
        </p:nvSpPr>
        <p:spPr/>
        <p:txBody>
          <a:bodyPr/>
          <a:lstStyle/>
          <a:p>
            <a:fld id="{B6F15528-21DE-4FAA-801E-634DDDAF4B2B}" type="slidenum">
              <a:rPr lang="en-AU" noProof="0" smtClean="0"/>
              <a:pPr/>
              <a:t>60</a:t>
            </a:fld>
            <a:endParaRPr lang="en-AU" noProof="0"/>
          </a:p>
        </p:txBody>
      </p:sp>
      <p:sp>
        <p:nvSpPr>
          <p:cNvPr id="3" name="Text Placeholder 2">
            <a:extLst>
              <a:ext uri="{FF2B5EF4-FFF2-40B4-BE49-F238E27FC236}">
                <a16:creationId xmlns:a16="http://schemas.microsoft.com/office/drawing/2014/main" id="{7F17FFD6-5C4E-060E-ECDA-3AD437EE4DE0}"/>
              </a:ext>
            </a:extLst>
          </p:cNvPr>
          <p:cNvSpPr>
            <a:spLocks noGrp="1"/>
          </p:cNvSpPr>
          <p:nvPr>
            <p:ph type="body" sz="quarter" idx="13"/>
          </p:nvPr>
        </p:nvSpPr>
        <p:spPr/>
        <p:txBody>
          <a:bodyPr/>
          <a:lstStyle/>
          <a:p>
            <a:r>
              <a:rPr lang="en-AU" noProof="0"/>
              <a:t>Survey</a:t>
            </a:r>
          </a:p>
        </p:txBody>
      </p:sp>
      <p:pic>
        <p:nvPicPr>
          <p:cNvPr id="6" name="Picture 5">
            <a:extLst>
              <a:ext uri="{FF2B5EF4-FFF2-40B4-BE49-F238E27FC236}">
                <a16:creationId xmlns:a16="http://schemas.microsoft.com/office/drawing/2014/main" id="{CB942723-228E-116C-ECAB-6EB59666C047}"/>
              </a:ext>
            </a:extLst>
          </p:cNvPr>
          <p:cNvPicPr>
            <a:picLocks noChangeAspect="1"/>
          </p:cNvPicPr>
          <p:nvPr/>
        </p:nvPicPr>
        <p:blipFill>
          <a:blip r:embed="rId2"/>
          <a:stretch>
            <a:fillRect/>
          </a:stretch>
        </p:blipFill>
        <p:spPr>
          <a:xfrm>
            <a:off x="2290834" y="1659810"/>
            <a:ext cx="5324331" cy="4648954"/>
          </a:xfrm>
          <a:prstGeom prst="rect">
            <a:avLst/>
          </a:prstGeom>
        </p:spPr>
      </p:pic>
    </p:spTree>
    <p:extLst>
      <p:ext uri="{BB962C8B-B14F-4D97-AF65-F5344CB8AC3E}">
        <p14:creationId xmlns:p14="http://schemas.microsoft.com/office/powerpoint/2010/main" val="3211396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DE5DCC-8782-8995-3BBF-C3275CDC1E65}"/>
              </a:ext>
            </a:extLst>
          </p:cNvPr>
          <p:cNvSpPr>
            <a:spLocks noGrp="1"/>
          </p:cNvSpPr>
          <p:nvPr>
            <p:ph type="sldNum" sz="quarter" idx="12"/>
          </p:nvPr>
        </p:nvSpPr>
        <p:spPr/>
        <p:txBody>
          <a:bodyPr/>
          <a:lstStyle/>
          <a:p>
            <a:fld id="{B6F15528-21DE-4FAA-801E-634DDDAF4B2B}" type="slidenum">
              <a:rPr lang="en-AU" noProof="0" smtClean="0"/>
              <a:pPr/>
              <a:t>61</a:t>
            </a:fld>
            <a:endParaRPr lang="en-AU" noProof="0"/>
          </a:p>
        </p:txBody>
      </p:sp>
      <p:sp>
        <p:nvSpPr>
          <p:cNvPr id="3" name="Text Placeholder 2">
            <a:extLst>
              <a:ext uri="{FF2B5EF4-FFF2-40B4-BE49-F238E27FC236}">
                <a16:creationId xmlns:a16="http://schemas.microsoft.com/office/drawing/2014/main" id="{CEABA73B-B818-989D-2C70-AF3E562ED271}"/>
              </a:ext>
            </a:extLst>
          </p:cNvPr>
          <p:cNvSpPr>
            <a:spLocks noGrp="1"/>
          </p:cNvSpPr>
          <p:nvPr>
            <p:ph type="body" sz="quarter" idx="13"/>
          </p:nvPr>
        </p:nvSpPr>
        <p:spPr/>
        <p:txBody>
          <a:bodyPr/>
          <a:lstStyle/>
          <a:p>
            <a:r>
              <a:rPr lang="en-AU" noProof="0"/>
              <a:t>Summary</a:t>
            </a:r>
          </a:p>
        </p:txBody>
      </p:sp>
      <p:sp>
        <p:nvSpPr>
          <p:cNvPr id="4" name="Text Placeholder 3">
            <a:extLst>
              <a:ext uri="{FF2B5EF4-FFF2-40B4-BE49-F238E27FC236}">
                <a16:creationId xmlns:a16="http://schemas.microsoft.com/office/drawing/2014/main" id="{020F26A7-7EFE-9C64-5D02-32463414A862}"/>
              </a:ext>
            </a:extLst>
          </p:cNvPr>
          <p:cNvSpPr>
            <a:spLocks noGrp="1"/>
          </p:cNvSpPr>
          <p:nvPr>
            <p:ph type="body" sz="quarter" idx="14"/>
          </p:nvPr>
        </p:nvSpPr>
        <p:spPr>
          <a:xfrm>
            <a:off x="137161" y="1542831"/>
            <a:ext cx="9631679" cy="5238969"/>
          </a:xfrm>
        </p:spPr>
        <p:txBody>
          <a:bodyPr/>
          <a:lstStyle/>
          <a:p>
            <a:pPr marL="0" indent="0">
              <a:lnSpc>
                <a:spcPts val="2500"/>
              </a:lnSpc>
              <a:spcBef>
                <a:spcPts val="400"/>
              </a:spcBef>
              <a:buNone/>
            </a:pPr>
            <a:r>
              <a:rPr lang="en-AU" noProof="0"/>
              <a:t>Go over the main points of the lesson again to help students consolidate their learning. You can let them talk with a partner first, then let one or two students answer to the whole class. There will always be a lesson recap at the beginning of the next lesson. If you are out of time</a:t>
            </a:r>
            <a:r>
              <a:rPr lang="en-AU"/>
              <a:t> after the survey, you can skip the summary.</a:t>
            </a:r>
            <a:endParaRPr lang="en-AU" noProof="0"/>
          </a:p>
          <a:p>
            <a:pPr>
              <a:lnSpc>
                <a:spcPts val="2500"/>
              </a:lnSpc>
              <a:spcBef>
                <a:spcPts val="400"/>
              </a:spcBef>
            </a:pPr>
            <a:r>
              <a:rPr lang="en-AU" noProof="0"/>
              <a:t> “</a:t>
            </a:r>
            <a:r>
              <a:rPr lang="en-AU" i="1" noProof="0"/>
              <a:t>We learned today that there are many different types of robots and various tasks that robots are used for. Talk to the person next to you and see how many you can remember.”</a:t>
            </a:r>
          </a:p>
          <a:p>
            <a:pPr lvl="1">
              <a:lnSpc>
                <a:spcPts val="2500"/>
              </a:lnSpc>
              <a:spcBef>
                <a:spcPts val="400"/>
              </a:spcBef>
            </a:pPr>
            <a:r>
              <a:rPr lang="en-AU" noProof="0"/>
              <a:t>Then ask the class to mention (at least) 3 different types/applications.</a:t>
            </a:r>
          </a:p>
          <a:p>
            <a:pPr>
              <a:lnSpc>
                <a:spcPts val="2500"/>
              </a:lnSpc>
              <a:spcBef>
                <a:spcPts val="400"/>
              </a:spcBef>
            </a:pPr>
            <a:r>
              <a:rPr lang="en-AU" i="1"/>
              <a:t>“We also saw that </a:t>
            </a:r>
            <a:r>
              <a:rPr lang="en-AU" i="1" noProof="0"/>
              <a:t>it’s not always easy to tell robots from other types of machines, but there are some key features that most robots have in common. </a:t>
            </a:r>
            <a:r>
              <a:rPr lang="en-AU" i="1"/>
              <a:t>Discuss with the person next to you what makes a robot a robot.</a:t>
            </a:r>
            <a:endParaRPr lang="en-AU" i="1" noProof="0"/>
          </a:p>
          <a:p>
            <a:pPr lvl="1">
              <a:lnSpc>
                <a:spcPts val="2500"/>
              </a:lnSpc>
              <a:spcBef>
                <a:spcPts val="400"/>
              </a:spcBef>
            </a:pPr>
            <a:r>
              <a:rPr lang="en-AU" noProof="0"/>
              <a:t>let students repeat the key features of robots (machines that use sensors to receive information from their environment, can move in the real world and are intelligent, i.e. can make decisions from the sensor input and the software/code to choose the next action)</a:t>
            </a:r>
            <a:endParaRPr lang="en-AU" noProof="0">
              <a:highlight>
                <a:srgbClr val="FFFF00"/>
              </a:highlight>
            </a:endParaRPr>
          </a:p>
          <a:p>
            <a:pPr>
              <a:lnSpc>
                <a:spcPts val="2500"/>
              </a:lnSpc>
              <a:spcBef>
                <a:spcPts val="400"/>
              </a:spcBef>
            </a:pPr>
            <a:r>
              <a:rPr lang="en-AU" noProof="0"/>
              <a:t>Some robots are social robots, repeat what that means (this is not a key learning objective and therefore not on the summary slide). </a:t>
            </a:r>
          </a:p>
          <a:p>
            <a:pPr lvl="1">
              <a:lnSpc>
                <a:spcPts val="2500"/>
              </a:lnSpc>
              <a:spcBef>
                <a:spcPts val="400"/>
              </a:spcBef>
            </a:pPr>
            <a:r>
              <a:rPr lang="en-AU" noProof="0"/>
              <a:t>Social robots are those that have can have social and emotional communication abilities</a:t>
            </a:r>
          </a:p>
          <a:p>
            <a:pPr lvl="1">
              <a:lnSpc>
                <a:spcPts val="2500"/>
              </a:lnSpc>
              <a:spcBef>
                <a:spcPts val="400"/>
              </a:spcBef>
            </a:pPr>
            <a:endParaRPr lang="en-AU" noProof="0"/>
          </a:p>
          <a:p>
            <a:pPr lvl="1">
              <a:lnSpc>
                <a:spcPts val="2500"/>
              </a:lnSpc>
              <a:spcBef>
                <a:spcPts val="400"/>
              </a:spcBef>
            </a:pPr>
            <a:endParaRPr lang="en-AU" noProof="0"/>
          </a:p>
          <a:p>
            <a:pPr>
              <a:lnSpc>
                <a:spcPts val="2500"/>
              </a:lnSpc>
              <a:spcBef>
                <a:spcPts val="400"/>
              </a:spcBef>
            </a:pPr>
            <a:endParaRPr lang="en-AU" noProof="0"/>
          </a:p>
        </p:txBody>
      </p:sp>
    </p:spTree>
    <p:extLst>
      <p:ext uri="{BB962C8B-B14F-4D97-AF65-F5344CB8AC3E}">
        <p14:creationId xmlns:p14="http://schemas.microsoft.com/office/powerpoint/2010/main" val="2404087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1EBCB-8A97-6BF7-F6EA-4C4EDBA3ECC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45FEEE-D6EF-62BC-F702-06CA72B698AD}"/>
              </a:ext>
            </a:extLst>
          </p:cNvPr>
          <p:cNvSpPr>
            <a:spLocks noGrp="1"/>
          </p:cNvSpPr>
          <p:nvPr>
            <p:ph type="sldNum" sz="quarter" idx="12"/>
          </p:nvPr>
        </p:nvSpPr>
        <p:spPr/>
        <p:txBody>
          <a:bodyPr/>
          <a:lstStyle/>
          <a:p>
            <a:fld id="{B6F15528-21DE-4FAA-801E-634DDDAF4B2B}" type="slidenum">
              <a:rPr lang="en-AU" noProof="0" smtClean="0"/>
              <a:pPr/>
              <a:t>62</a:t>
            </a:fld>
            <a:endParaRPr lang="en-AU" noProof="0"/>
          </a:p>
        </p:txBody>
      </p:sp>
      <p:sp>
        <p:nvSpPr>
          <p:cNvPr id="3" name="Text Placeholder 2">
            <a:extLst>
              <a:ext uri="{FF2B5EF4-FFF2-40B4-BE49-F238E27FC236}">
                <a16:creationId xmlns:a16="http://schemas.microsoft.com/office/drawing/2014/main" id="{42B5D1E1-BEF6-EF5C-F564-E08BB420CF7C}"/>
              </a:ext>
            </a:extLst>
          </p:cNvPr>
          <p:cNvSpPr>
            <a:spLocks noGrp="1"/>
          </p:cNvSpPr>
          <p:nvPr>
            <p:ph type="body" sz="quarter" idx="13"/>
          </p:nvPr>
        </p:nvSpPr>
        <p:spPr/>
        <p:txBody>
          <a:bodyPr/>
          <a:lstStyle/>
          <a:p>
            <a:r>
              <a:rPr lang="en-AU" noProof="0"/>
              <a:t>Summary</a:t>
            </a:r>
          </a:p>
        </p:txBody>
      </p:sp>
      <p:sp>
        <p:nvSpPr>
          <p:cNvPr id="4" name="Text Placeholder 3">
            <a:extLst>
              <a:ext uri="{FF2B5EF4-FFF2-40B4-BE49-F238E27FC236}">
                <a16:creationId xmlns:a16="http://schemas.microsoft.com/office/drawing/2014/main" id="{BDA7B20C-0070-E400-76A1-E74780C0302D}"/>
              </a:ext>
            </a:extLst>
          </p:cNvPr>
          <p:cNvSpPr>
            <a:spLocks noGrp="1"/>
          </p:cNvSpPr>
          <p:nvPr>
            <p:ph type="body" sz="quarter" idx="14"/>
          </p:nvPr>
        </p:nvSpPr>
        <p:spPr>
          <a:xfrm>
            <a:off x="227553" y="1542831"/>
            <a:ext cx="9450894" cy="5238969"/>
          </a:xfrm>
        </p:spPr>
        <p:txBody>
          <a:bodyPr/>
          <a:lstStyle/>
          <a:p>
            <a:pPr>
              <a:lnSpc>
                <a:spcPts val="2500"/>
              </a:lnSpc>
              <a:spcBef>
                <a:spcPts val="400"/>
              </a:spcBef>
            </a:pPr>
            <a:r>
              <a:rPr lang="en-AU" noProof="0"/>
              <a:t>Ask students to repeat the most important parts of a robot and what they are for.</a:t>
            </a:r>
          </a:p>
          <a:p>
            <a:pPr lvl="1">
              <a:lnSpc>
                <a:spcPts val="2500"/>
              </a:lnSpc>
              <a:spcBef>
                <a:spcPts val="400"/>
              </a:spcBef>
            </a:pPr>
            <a:r>
              <a:rPr lang="en-AU" b="1" i="1" noProof="0"/>
              <a:t>sensors</a:t>
            </a:r>
            <a:r>
              <a:rPr lang="en-AU" i="1" noProof="0"/>
              <a:t> (get information from environment), </a:t>
            </a:r>
            <a:r>
              <a:rPr lang="en-AU" b="1" i="1" noProof="0"/>
              <a:t>motor</a:t>
            </a:r>
            <a:r>
              <a:rPr lang="en-AU" i="1" noProof="0"/>
              <a:t> (creates movement), </a:t>
            </a:r>
            <a:r>
              <a:rPr lang="en-AU" b="1" i="1" noProof="0"/>
              <a:t>computer + software </a:t>
            </a:r>
            <a:r>
              <a:rPr lang="en-AU" i="1" noProof="0"/>
              <a:t>(controls what the robot does), </a:t>
            </a:r>
            <a:r>
              <a:rPr lang="en-AU" b="1" i="1" noProof="0"/>
              <a:t>wires</a:t>
            </a:r>
            <a:r>
              <a:rPr lang="en-AU" i="1" noProof="0"/>
              <a:t> (connect everything), </a:t>
            </a:r>
            <a:r>
              <a:rPr lang="en-AU" b="1" i="1" noProof="0"/>
              <a:t>power source </a:t>
            </a:r>
            <a:r>
              <a:rPr lang="en-AU" i="1" noProof="0"/>
              <a:t>(provides electrical energy that the pieces need to function), </a:t>
            </a:r>
            <a:r>
              <a:rPr lang="en-AU" b="1" i="1" noProof="0"/>
              <a:t>mechanical structure </a:t>
            </a:r>
            <a:r>
              <a:rPr lang="en-AU" i="1"/>
              <a:t>(holds everything together and gives the robot its shape)</a:t>
            </a:r>
          </a:p>
          <a:p>
            <a:pPr>
              <a:lnSpc>
                <a:spcPts val="2500"/>
              </a:lnSpc>
              <a:spcBef>
                <a:spcPts val="400"/>
              </a:spcBef>
            </a:pPr>
            <a:r>
              <a:rPr lang="en-AU" noProof="0"/>
              <a:t>Go over the simple control process from Blossom’s sensor input to movement. (Skip if </a:t>
            </a:r>
            <a:r>
              <a:rPr lang="en-AU" noProof="0" err="1"/>
              <a:t>ou</a:t>
            </a:r>
            <a:r>
              <a:rPr lang="en-AU"/>
              <a:t>t of time, as this will be in the next lesson as well)</a:t>
            </a:r>
            <a:endParaRPr lang="en-AU" noProof="0"/>
          </a:p>
          <a:p>
            <a:pPr lvl="1">
              <a:lnSpc>
                <a:spcPts val="2500"/>
              </a:lnSpc>
              <a:spcBef>
                <a:spcPts val="400"/>
              </a:spcBef>
            </a:pPr>
            <a:r>
              <a:rPr lang="en-AU" b="1"/>
              <a:t>sensor</a:t>
            </a:r>
            <a:r>
              <a:rPr lang="en-AU"/>
              <a:t> captures information from the environment, transmits info through </a:t>
            </a:r>
            <a:r>
              <a:rPr lang="en-AU" b="1"/>
              <a:t>wires</a:t>
            </a:r>
            <a:r>
              <a:rPr lang="en-AU"/>
              <a:t> to </a:t>
            </a:r>
            <a:r>
              <a:rPr lang="en-AU" b="1"/>
              <a:t>computer</a:t>
            </a:r>
            <a:r>
              <a:rPr lang="en-AU"/>
              <a:t>, uses </a:t>
            </a:r>
            <a:r>
              <a:rPr lang="en-AU" b="1"/>
              <a:t>code</a:t>
            </a:r>
            <a:r>
              <a:rPr lang="en-AU"/>
              <a:t> to compute what to do, sends information through </a:t>
            </a:r>
            <a:r>
              <a:rPr lang="en-AU" b="1"/>
              <a:t>wire</a:t>
            </a:r>
            <a:r>
              <a:rPr lang="en-AU"/>
              <a:t> to </a:t>
            </a:r>
            <a:r>
              <a:rPr lang="en-AU" b="1"/>
              <a:t>motor</a:t>
            </a:r>
            <a:r>
              <a:rPr lang="en-AU"/>
              <a:t> to tell it what position to change to, motor </a:t>
            </a:r>
            <a:r>
              <a:rPr lang="en-AU" b="1"/>
              <a:t>moves</a:t>
            </a:r>
            <a:r>
              <a:rPr lang="en-AU"/>
              <a:t> → Blossom moves</a:t>
            </a:r>
            <a:endParaRPr lang="en-AU" noProof="0"/>
          </a:p>
          <a:p>
            <a:pPr>
              <a:lnSpc>
                <a:spcPts val="2500"/>
              </a:lnSpc>
              <a:spcBef>
                <a:spcPts val="400"/>
              </a:spcBef>
            </a:pPr>
            <a:r>
              <a:rPr lang="en-AU" noProof="0"/>
              <a:t>Let students repeat 2 helpful and 2 harmful uses of robots.</a:t>
            </a:r>
          </a:p>
          <a:p>
            <a:pPr lvl="1">
              <a:lnSpc>
                <a:spcPts val="2500"/>
              </a:lnSpc>
              <a:spcBef>
                <a:spcPts val="400"/>
              </a:spcBef>
            </a:pPr>
            <a:r>
              <a:rPr lang="en-AU" noProof="0"/>
              <a:t>can be </a:t>
            </a:r>
            <a:r>
              <a:rPr lang="en-AU" b="1" noProof="0"/>
              <a:t>helpful</a:t>
            </a:r>
            <a:r>
              <a:rPr lang="en-AU" noProof="0"/>
              <a:t>: tasks are dangerous, dull, require high precision, labour shortage</a:t>
            </a:r>
          </a:p>
          <a:p>
            <a:pPr lvl="1">
              <a:lnSpc>
                <a:spcPts val="2500"/>
              </a:lnSpc>
              <a:spcBef>
                <a:spcPts val="400"/>
              </a:spcBef>
            </a:pPr>
            <a:r>
              <a:rPr lang="en-AU" noProof="0"/>
              <a:t>can be </a:t>
            </a:r>
            <a:r>
              <a:rPr lang="en-AU" b="1" noProof="0"/>
              <a:t>harmful</a:t>
            </a:r>
            <a:r>
              <a:rPr lang="en-AU" noProof="0"/>
              <a:t>: replacing humans, befriending humans, inequitable access, deliberate misuse</a:t>
            </a:r>
          </a:p>
          <a:p>
            <a:pPr lvl="1">
              <a:lnSpc>
                <a:spcPts val="2500"/>
              </a:lnSpc>
              <a:spcBef>
                <a:spcPts val="400"/>
              </a:spcBef>
            </a:pPr>
            <a:endParaRPr lang="en-AU" noProof="0"/>
          </a:p>
          <a:p>
            <a:pPr lvl="1">
              <a:lnSpc>
                <a:spcPts val="2500"/>
              </a:lnSpc>
              <a:spcBef>
                <a:spcPts val="400"/>
              </a:spcBef>
            </a:pPr>
            <a:endParaRPr lang="en-AU" noProof="0"/>
          </a:p>
          <a:p>
            <a:pPr lvl="1">
              <a:lnSpc>
                <a:spcPts val="2500"/>
              </a:lnSpc>
              <a:spcBef>
                <a:spcPts val="400"/>
              </a:spcBef>
            </a:pPr>
            <a:endParaRPr lang="en-AU" noProof="0"/>
          </a:p>
          <a:p>
            <a:pPr>
              <a:lnSpc>
                <a:spcPts val="2500"/>
              </a:lnSpc>
              <a:spcBef>
                <a:spcPts val="400"/>
              </a:spcBef>
            </a:pPr>
            <a:endParaRPr lang="en-AU" noProof="0"/>
          </a:p>
        </p:txBody>
      </p:sp>
    </p:spTree>
    <p:extLst>
      <p:ext uri="{BB962C8B-B14F-4D97-AF65-F5344CB8AC3E}">
        <p14:creationId xmlns:p14="http://schemas.microsoft.com/office/powerpoint/2010/main" val="23549013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CE9FC-1BAC-3AC6-42B3-0FDE54699F51}"/>
              </a:ext>
            </a:extLst>
          </p:cNvPr>
          <p:cNvSpPr>
            <a:spLocks noGrp="1"/>
          </p:cNvSpPr>
          <p:nvPr>
            <p:ph type="sldNum" sz="quarter" idx="12"/>
          </p:nvPr>
        </p:nvSpPr>
        <p:spPr/>
        <p:txBody>
          <a:bodyPr/>
          <a:lstStyle/>
          <a:p>
            <a:fld id="{B6F15528-21DE-4FAA-801E-634DDDAF4B2B}" type="slidenum">
              <a:rPr lang="en-AU" noProof="0" smtClean="0"/>
              <a:pPr/>
              <a:t>63</a:t>
            </a:fld>
            <a:endParaRPr lang="en-AU" noProof="0"/>
          </a:p>
        </p:txBody>
      </p:sp>
      <p:sp>
        <p:nvSpPr>
          <p:cNvPr id="3" name="Text Placeholder 2">
            <a:extLst>
              <a:ext uri="{FF2B5EF4-FFF2-40B4-BE49-F238E27FC236}">
                <a16:creationId xmlns:a16="http://schemas.microsoft.com/office/drawing/2014/main" id="{B718FE30-23A8-AFDD-958C-2AFAA59B5734}"/>
              </a:ext>
            </a:extLst>
          </p:cNvPr>
          <p:cNvSpPr>
            <a:spLocks noGrp="1"/>
          </p:cNvSpPr>
          <p:nvPr>
            <p:ph type="body" sz="quarter" idx="13"/>
          </p:nvPr>
        </p:nvSpPr>
        <p:spPr>
          <a:xfrm>
            <a:off x="489396" y="209871"/>
            <a:ext cx="6052806" cy="952500"/>
          </a:xfrm>
        </p:spPr>
        <p:txBody>
          <a:bodyPr/>
          <a:lstStyle/>
          <a:p>
            <a:pPr>
              <a:lnSpc>
                <a:spcPct val="100000"/>
              </a:lnSpc>
            </a:pPr>
            <a:r>
              <a:rPr lang="en-AU" noProof="0"/>
              <a:t>Summary </a:t>
            </a:r>
            <a:r>
              <a:rPr lang="en-AU" sz="2800" noProof="0"/>
              <a:t>–</a:t>
            </a:r>
            <a:r>
              <a:rPr lang="en-AU" noProof="0"/>
              <a:t> </a:t>
            </a:r>
            <a:br>
              <a:rPr lang="en-AU" noProof="0"/>
            </a:br>
            <a:r>
              <a:rPr lang="en-AU" sz="2400" noProof="0"/>
              <a:t>Introduction to Robots</a:t>
            </a:r>
            <a:endParaRPr lang="en-AU" noProof="0"/>
          </a:p>
        </p:txBody>
      </p:sp>
      <p:sp>
        <p:nvSpPr>
          <p:cNvPr id="4" name="Text Placeholder 3">
            <a:extLst>
              <a:ext uri="{FF2B5EF4-FFF2-40B4-BE49-F238E27FC236}">
                <a16:creationId xmlns:a16="http://schemas.microsoft.com/office/drawing/2014/main" id="{B463E487-B00A-BEE0-0687-C8749E4C9DEF}"/>
              </a:ext>
            </a:extLst>
          </p:cNvPr>
          <p:cNvSpPr>
            <a:spLocks noGrp="1"/>
          </p:cNvSpPr>
          <p:nvPr>
            <p:ph type="body" sz="quarter" idx="14"/>
          </p:nvPr>
        </p:nvSpPr>
        <p:spPr>
          <a:xfrm>
            <a:off x="390526" y="1454309"/>
            <a:ext cx="9277350" cy="4517305"/>
          </a:xfrm>
        </p:spPr>
        <p:txBody>
          <a:bodyPr/>
          <a:lstStyle/>
          <a:p>
            <a:r>
              <a:rPr lang="en-AU" noProof="0"/>
              <a:t>R</a:t>
            </a:r>
            <a:r>
              <a:rPr lang="en-AU" sz="2800" noProof="0"/>
              <a:t>obots come in many shapes. Name 3 types of robots.</a:t>
            </a:r>
          </a:p>
          <a:p>
            <a:r>
              <a:rPr lang="en-AU" noProof="0"/>
              <a:t>What makes a robot a robot?</a:t>
            </a:r>
          </a:p>
          <a:p>
            <a:pPr lvl="1">
              <a:buFont typeface="Wingdings" panose="05000000000000000000" pitchFamily="2" charset="2"/>
              <a:buChar char="§"/>
            </a:pPr>
            <a:r>
              <a:rPr lang="en-AU" sz="2400" noProof="0"/>
              <a:t> machine that senses + moves in the real world + is intelligent </a:t>
            </a:r>
            <a:r>
              <a:rPr lang="en-AU" sz="1800" noProof="0"/>
              <a:t>(uses code to choose an action)</a:t>
            </a:r>
          </a:p>
          <a:p>
            <a:r>
              <a:rPr lang="en-AU" sz="2800" noProof="0"/>
              <a:t>Main robot parts</a:t>
            </a:r>
          </a:p>
          <a:p>
            <a:pPr lvl="1">
              <a:buFont typeface="Wingdings" panose="05000000000000000000" pitchFamily="2" charset="2"/>
              <a:buChar char="§"/>
            </a:pPr>
            <a:r>
              <a:rPr lang="en-AU" sz="2000" noProof="0"/>
              <a:t> </a:t>
            </a:r>
            <a:r>
              <a:rPr lang="en-AU" sz="2400" noProof="0"/>
              <a:t>sensor (notice), motor (move), computer (control), wires (connect), power supply (energy), mechanical structure (holds together)</a:t>
            </a:r>
          </a:p>
          <a:p>
            <a:r>
              <a:rPr lang="en-AU"/>
              <a:t>Control Process from sensor input to movement:</a:t>
            </a:r>
          </a:p>
          <a:p>
            <a:pPr lvl="1">
              <a:buFont typeface="Wingdings" panose="05000000000000000000" pitchFamily="2" charset="2"/>
              <a:buChar char="§"/>
            </a:pPr>
            <a:r>
              <a:rPr lang="en-AU" sz="2000" noProof="0"/>
              <a:t> </a:t>
            </a:r>
            <a:r>
              <a:rPr lang="en-AU" sz="2400" noProof="0"/>
              <a:t>sensor input </a:t>
            </a:r>
            <a:r>
              <a:rPr lang="en-AU" sz="2400"/>
              <a:t>→ wire → computer with code → wire → motor</a:t>
            </a:r>
            <a:endParaRPr lang="en-AU" sz="2400" noProof="0"/>
          </a:p>
          <a:p>
            <a:r>
              <a:rPr lang="en-AU" noProof="0"/>
              <a:t>R</a:t>
            </a:r>
            <a:r>
              <a:rPr lang="en-AU" sz="2800" noProof="0"/>
              <a:t>obots can be both helpful and harmful depending on the context. Name 2 examples for each.</a:t>
            </a:r>
          </a:p>
          <a:p>
            <a:endParaRPr lang="en-AU" sz="2800" noProof="0"/>
          </a:p>
          <a:p>
            <a:endParaRPr lang="en-AU" sz="2800" noProof="0"/>
          </a:p>
        </p:txBody>
      </p:sp>
    </p:spTree>
    <p:extLst>
      <p:ext uri="{BB962C8B-B14F-4D97-AF65-F5344CB8AC3E}">
        <p14:creationId xmlns:p14="http://schemas.microsoft.com/office/powerpoint/2010/main" val="285215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2157dbb-e8bd-40dc-8d00-3f08c234ac47}" enabled="0" method="" siteId="{72157dbb-e8bd-40dc-8d00-3f08c234ac47}" removed="1"/>
</clbl:labelList>
</file>

<file path=docProps/app.xml><?xml version="1.0" encoding="utf-8"?>
<Properties xmlns="http://schemas.openxmlformats.org/officeDocument/2006/extended-properties" xmlns:vt="http://schemas.openxmlformats.org/officeDocument/2006/docPropsVTypes">
  <TotalTime>0</TotalTime>
  <Words>6403</Words>
  <Application>Microsoft Office PowerPoint</Application>
  <PresentationFormat>A4 Paper (210x297 mm)</PresentationFormat>
  <Paragraphs>614</Paragraphs>
  <Slides>63</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63</vt:i4>
      </vt:variant>
    </vt:vector>
  </HeadingPairs>
  <TitlesOfParts>
    <vt:vector size="73" baseType="lpstr">
      <vt:lpstr>Wingdings</vt:lpstr>
      <vt:lpstr>Calibri</vt:lpstr>
      <vt:lpstr>Aptos</vt:lpstr>
      <vt:lpstr>Genty Sans</vt:lpstr>
      <vt:lpstr>Berlin Sans FB Demi</vt:lpstr>
      <vt:lpstr>Berlin Sans FB </vt:lpstr>
      <vt:lpstr>Bagel Fat One</vt:lpstr>
      <vt:lpstr>Berlin Sans FB</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Cute Abstract Aesthetic Chronology Timeline Infographic</dc:title>
  <dc:creator>Sophia Jäger</dc:creator>
  <cp:lastModifiedBy>Sophia Jäger</cp:lastModifiedBy>
  <cp:revision>1</cp:revision>
  <cp:lastPrinted>2026-02-22T22:25:53Z</cp:lastPrinted>
  <dcterms:created xsi:type="dcterms:W3CDTF">2006-08-16T00:00:00Z</dcterms:created>
  <dcterms:modified xsi:type="dcterms:W3CDTF">2026-08-04T20:48:23Z</dcterms:modified>
  <dc:identifier>DAGuyFn6prM</dc:identifier>
</cp:coreProperties>
</file>